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handoutMasters/handoutMaster1.xml" ContentType="application/vnd.openxmlformats-officedocument.presentationml.handoutMaster+xml"/>
  <Override PartName="/ppt/media/image3.svg" ContentType="image/svg+xml"/>
  <Override PartName="/ppt/media/image5.svg" ContentType="image/svg+xml"/>
  <Override PartName="/ppt/media/image7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  <p:sldMasterId id="2147483672" r:id="rId4"/>
  </p:sldMasterIdLst>
  <p:notesMasterIdLst>
    <p:notesMasterId r:id="rId6"/>
  </p:notesMasterIdLst>
  <p:handoutMasterIdLst>
    <p:handoutMasterId r:id="rId16"/>
  </p:handoutMasterIdLst>
  <p:sldIdLst>
    <p:sldId id="281" r:id="rId5"/>
    <p:sldId id="307" r:id="rId7"/>
    <p:sldId id="283" r:id="rId8"/>
    <p:sldId id="312" r:id="rId9"/>
    <p:sldId id="311" r:id="rId10"/>
    <p:sldId id="315" r:id="rId11"/>
    <p:sldId id="298" r:id="rId12"/>
    <p:sldId id="313" r:id="rId13"/>
    <p:sldId id="314" r:id="rId14"/>
    <p:sldId id="293" r:id="rId15"/>
  </p:sldIdLst>
  <p:sldSz cx="12192000" cy="6858000"/>
  <p:notesSz cx="6858000" cy="9144000"/>
  <p:embeddedFontLst>
    <p:embeddedFont>
      <p:font typeface="MiSans Bold" panose="00000800000000000000" charset="-122"/>
      <p:bold r:id="rId20"/>
    </p:embeddedFont>
    <p:embeddedFont>
      <p:font typeface="Microsoft Sans Serif" panose="020B0604020202020204" charset="0"/>
      <p:regular r:id="rId21"/>
    </p:embeddedFont>
    <p:embeddedFont>
      <p:font typeface="华文行楷" panose="02010800040101010101" charset="-122"/>
      <p:regular r:id="rId22"/>
    </p:embeddedFont>
    <p:embeddedFont>
      <p:font typeface="楷体" panose="02010609060101010101" charset="-122"/>
      <p:regular r:id="rId23"/>
    </p:embeddedFont>
    <p:embeddedFont>
      <p:font typeface="隶书" panose="02010509060101010101" charset="-122"/>
      <p:regular r:id="rId24"/>
    </p:embeddedFont>
  </p:embeddedFontLst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6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1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C33DB6"/>
    <a:srgbClr val="9340C3"/>
    <a:srgbClr val="6243D1"/>
    <a:srgbClr val="3246DE"/>
    <a:srgbClr val="F43AA9"/>
    <a:srgbClr val="0149EB"/>
    <a:srgbClr val="DCDCDC"/>
    <a:srgbClr val="F0F0F0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10" d="100"/>
          <a:sy n="10" d="100"/>
        </p:scale>
        <p:origin x="-197" y="2438"/>
      </p:cViewPr>
      <p:guideLst>
        <p:guide orient="horz" pos="2062"/>
        <p:guide pos="3840"/>
        <p:guide orient="horz" pos="21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5" Type="http://schemas.openxmlformats.org/officeDocument/2006/relationships/tags" Target="tags/tag292.xml"/><Relationship Id="rId24" Type="http://schemas.openxmlformats.org/officeDocument/2006/relationships/font" Target="fonts/font5.fntdata"/><Relationship Id="rId23" Type="http://schemas.openxmlformats.org/officeDocument/2006/relationships/font" Target="fonts/font4.fntdata"/><Relationship Id="rId22" Type="http://schemas.openxmlformats.org/officeDocument/2006/relationships/font" Target="fonts/font3.fntdata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MiSans Bold" panose="00000800000000000000" charset="-122"/>
              <a:ea typeface="MiSans Bold" panose="00000800000000000000" charset="-122"/>
              <a:cs typeface="MiSans Bold" panose="000008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</a:rPr>
            </a:fld>
            <a:endParaRPr lang="zh-CN" altLang="en-US">
              <a:latin typeface="MiSans Bold" panose="00000800000000000000" charset="-122"/>
              <a:ea typeface="MiSans Bold" panose="00000800000000000000" charset="-122"/>
              <a:cs typeface="MiSans Bold" panose="000008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MiSans Bold" panose="00000800000000000000" charset="-122"/>
              <a:ea typeface="MiSans Bold" panose="00000800000000000000" charset="-122"/>
              <a:cs typeface="MiSans Bold" panose="000008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</a:rPr>
            </a:fld>
            <a:endParaRPr lang="zh-CN" altLang="en-US">
              <a:latin typeface="MiSans Bold" panose="00000800000000000000" charset="-122"/>
              <a:ea typeface="MiSans Bold" panose="00000800000000000000" charset="-122"/>
              <a:cs typeface="MiSans Bold" panose="000008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Sans Bold" panose="00000800000000000000" charset="-122"/>
                <a:ea typeface="MiSans Bold" panose="00000800000000000000" charset="-122"/>
                <a:cs typeface="MiSans Bold" panose="000008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Sans Bold" panose="00000800000000000000" charset="-122"/>
        <a:ea typeface="MiSans Bold" panose="00000800000000000000" charset="-122"/>
        <a:cs typeface="MiSans Bold" panose="00000800000000000000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Sans Bold" panose="00000800000000000000" charset="-122"/>
        <a:ea typeface="MiSans Bold" panose="00000800000000000000" charset="-122"/>
        <a:cs typeface="MiSans Bold" panose="00000800000000000000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Sans Bold" panose="00000800000000000000" charset="-122"/>
        <a:ea typeface="MiSans Bold" panose="00000800000000000000" charset="-122"/>
        <a:cs typeface="MiSans Bold" panose="00000800000000000000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Sans Bold" panose="00000800000000000000" charset="-122"/>
        <a:ea typeface="MiSans Bold" panose="00000800000000000000" charset="-122"/>
        <a:cs typeface="MiSans Bold" panose="00000800000000000000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Sans Bold" panose="00000800000000000000" charset="-122"/>
        <a:ea typeface="MiSans Bold" panose="00000800000000000000" charset="-122"/>
        <a:cs typeface="MiSans Bold" panose="00000800000000000000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svg"/><Relationship Id="rId8" Type="http://schemas.openxmlformats.org/officeDocument/2006/relationships/image" Target="../media/image4.png"/><Relationship Id="rId7" Type="http://schemas.openxmlformats.org/officeDocument/2006/relationships/tags" Target="../tags/tag3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8" Type="http://schemas.openxmlformats.org/officeDocument/2006/relationships/tags" Target="../tags/tag10.xml"/><Relationship Id="rId17" Type="http://schemas.openxmlformats.org/officeDocument/2006/relationships/tags" Target="../tags/tag9.xml"/><Relationship Id="rId16" Type="http://schemas.openxmlformats.org/officeDocument/2006/relationships/tags" Target="../tags/tag8.xml"/><Relationship Id="rId15" Type="http://schemas.openxmlformats.org/officeDocument/2006/relationships/tags" Target="../tags/tag7.xml"/><Relationship Id="rId14" Type="http://schemas.openxmlformats.org/officeDocument/2006/relationships/tags" Target="../tags/tag6.xml"/><Relationship Id="rId13" Type="http://schemas.openxmlformats.org/officeDocument/2006/relationships/tags" Target="../tags/tag5.xml"/><Relationship Id="rId12" Type="http://schemas.openxmlformats.org/officeDocument/2006/relationships/image" Target="../media/image7.svg"/><Relationship Id="rId11" Type="http://schemas.openxmlformats.org/officeDocument/2006/relationships/image" Target="../media/image6.png"/><Relationship Id="rId10" Type="http://schemas.openxmlformats.org/officeDocument/2006/relationships/tags" Target="../tags/tag4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67.xml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svg"/><Relationship Id="rId8" Type="http://schemas.openxmlformats.org/officeDocument/2006/relationships/image" Target="../media/image4.png"/><Relationship Id="rId7" Type="http://schemas.openxmlformats.org/officeDocument/2006/relationships/tags" Target="../tags/tag70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tags" Target="../tags/tag69.xml"/><Relationship Id="rId3" Type="http://schemas.openxmlformats.org/officeDocument/2006/relationships/image" Target="../media/image1.png"/><Relationship Id="rId2" Type="http://schemas.openxmlformats.org/officeDocument/2006/relationships/tags" Target="../tags/tag68.xml"/><Relationship Id="rId18" Type="http://schemas.openxmlformats.org/officeDocument/2006/relationships/tags" Target="../tags/tag77.xml"/><Relationship Id="rId17" Type="http://schemas.openxmlformats.org/officeDocument/2006/relationships/tags" Target="../tags/tag76.xml"/><Relationship Id="rId16" Type="http://schemas.openxmlformats.org/officeDocument/2006/relationships/tags" Target="../tags/tag75.xml"/><Relationship Id="rId15" Type="http://schemas.openxmlformats.org/officeDocument/2006/relationships/tags" Target="../tags/tag74.xml"/><Relationship Id="rId14" Type="http://schemas.openxmlformats.org/officeDocument/2006/relationships/tags" Target="../tags/tag73.xml"/><Relationship Id="rId13" Type="http://schemas.openxmlformats.org/officeDocument/2006/relationships/tags" Target="../tags/tag72.xml"/><Relationship Id="rId12" Type="http://schemas.openxmlformats.org/officeDocument/2006/relationships/image" Target="../media/image7.svg"/><Relationship Id="rId11" Type="http://schemas.openxmlformats.org/officeDocument/2006/relationships/image" Target="../media/image6.png"/><Relationship Id="rId10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svg"/><Relationship Id="rId8" Type="http://schemas.openxmlformats.org/officeDocument/2006/relationships/image" Target="../media/image4.png"/><Relationship Id="rId7" Type="http://schemas.openxmlformats.org/officeDocument/2006/relationships/tags" Target="../tags/tag88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tags" Target="../tags/tag87.xml"/><Relationship Id="rId3" Type="http://schemas.openxmlformats.org/officeDocument/2006/relationships/image" Target="../media/image1.png"/><Relationship Id="rId2" Type="http://schemas.openxmlformats.org/officeDocument/2006/relationships/tags" Target="../tags/tag86.xml"/><Relationship Id="rId18" Type="http://schemas.openxmlformats.org/officeDocument/2006/relationships/tags" Target="../tags/tag95.xml"/><Relationship Id="rId17" Type="http://schemas.openxmlformats.org/officeDocument/2006/relationships/tags" Target="../tags/tag94.xml"/><Relationship Id="rId16" Type="http://schemas.openxmlformats.org/officeDocument/2006/relationships/tags" Target="../tags/tag93.xml"/><Relationship Id="rId15" Type="http://schemas.openxmlformats.org/officeDocument/2006/relationships/tags" Target="../tags/tag92.xml"/><Relationship Id="rId14" Type="http://schemas.openxmlformats.org/officeDocument/2006/relationships/tags" Target="../tags/tag91.xml"/><Relationship Id="rId13" Type="http://schemas.openxmlformats.org/officeDocument/2006/relationships/tags" Target="../tags/tag90.xml"/><Relationship Id="rId12" Type="http://schemas.openxmlformats.org/officeDocument/2006/relationships/image" Target="../media/image7.svg"/><Relationship Id="rId11" Type="http://schemas.openxmlformats.org/officeDocument/2006/relationships/image" Target="../media/image6.png"/><Relationship Id="rId10" Type="http://schemas.openxmlformats.org/officeDocument/2006/relationships/tags" Target="../tags/tag89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101.xml"/><Relationship Id="rId6" Type="http://schemas.openxmlformats.org/officeDocument/2006/relationships/tags" Target="../tags/tag100.xml"/><Relationship Id="rId5" Type="http://schemas.openxmlformats.org/officeDocument/2006/relationships/tags" Target="../tags/tag99.xml"/><Relationship Id="rId4" Type="http://schemas.openxmlformats.org/officeDocument/2006/relationships/tags" Target="../tags/tag98.xml"/><Relationship Id="rId3" Type="http://schemas.openxmlformats.org/officeDocument/2006/relationships/tags" Target="../tags/tag97.xml"/><Relationship Id="rId2" Type="http://schemas.openxmlformats.org/officeDocument/2006/relationships/tags" Target="../tags/tag96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08.xml"/><Relationship Id="rId8" Type="http://schemas.openxmlformats.org/officeDocument/2006/relationships/tags" Target="../tags/tag107.xml"/><Relationship Id="rId7" Type="http://schemas.openxmlformats.org/officeDocument/2006/relationships/tags" Target="../tags/tag106.xml"/><Relationship Id="rId6" Type="http://schemas.openxmlformats.org/officeDocument/2006/relationships/tags" Target="../tags/tag105.xml"/><Relationship Id="rId5" Type="http://schemas.openxmlformats.org/officeDocument/2006/relationships/tags" Target="../tags/tag104.xml"/><Relationship Id="rId4" Type="http://schemas.openxmlformats.org/officeDocument/2006/relationships/tags" Target="../tags/tag103.xml"/><Relationship Id="rId3" Type="http://schemas.openxmlformats.org/officeDocument/2006/relationships/image" Target="../media/image8.png"/><Relationship Id="rId2" Type="http://schemas.openxmlformats.org/officeDocument/2006/relationships/tags" Target="../tags/tag102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tags" Target="../tags/tag112.xml"/><Relationship Id="rId7" Type="http://schemas.openxmlformats.org/officeDocument/2006/relationships/image" Target="../media/image3.svg"/><Relationship Id="rId6" Type="http://schemas.openxmlformats.org/officeDocument/2006/relationships/image" Target="../media/image2.png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image" Target="../media/image9.png"/><Relationship Id="rId2" Type="http://schemas.openxmlformats.org/officeDocument/2006/relationships/tags" Target="../tags/tag109.xml"/><Relationship Id="rId18" Type="http://schemas.openxmlformats.org/officeDocument/2006/relationships/tags" Target="../tags/tag118.xml"/><Relationship Id="rId17" Type="http://schemas.openxmlformats.org/officeDocument/2006/relationships/tags" Target="../tags/tag117.xml"/><Relationship Id="rId16" Type="http://schemas.openxmlformats.org/officeDocument/2006/relationships/tags" Target="../tags/tag116.xml"/><Relationship Id="rId15" Type="http://schemas.openxmlformats.org/officeDocument/2006/relationships/tags" Target="../tags/tag115.xml"/><Relationship Id="rId14" Type="http://schemas.openxmlformats.org/officeDocument/2006/relationships/tags" Target="../tags/tag114.xml"/><Relationship Id="rId13" Type="http://schemas.openxmlformats.org/officeDocument/2006/relationships/image" Target="../media/image7.svg"/><Relationship Id="rId12" Type="http://schemas.openxmlformats.org/officeDocument/2006/relationships/image" Target="../media/image6.png"/><Relationship Id="rId11" Type="http://schemas.openxmlformats.org/officeDocument/2006/relationships/tags" Target="../tags/tag113.xml"/><Relationship Id="rId10" Type="http://schemas.openxmlformats.org/officeDocument/2006/relationships/image" Target="../media/image5.sv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125.xml"/><Relationship Id="rId7" Type="http://schemas.openxmlformats.org/officeDocument/2006/relationships/tags" Target="../tags/tag124.xml"/><Relationship Id="rId6" Type="http://schemas.openxmlformats.org/officeDocument/2006/relationships/tags" Target="../tags/tag123.xml"/><Relationship Id="rId5" Type="http://schemas.openxmlformats.org/officeDocument/2006/relationships/tags" Target="../tags/tag122.xml"/><Relationship Id="rId4" Type="http://schemas.openxmlformats.org/officeDocument/2006/relationships/tags" Target="../tags/tag121.xml"/><Relationship Id="rId3" Type="http://schemas.openxmlformats.org/officeDocument/2006/relationships/tags" Target="../tags/tag120.xml"/><Relationship Id="rId2" Type="http://schemas.openxmlformats.org/officeDocument/2006/relationships/tags" Target="../tags/tag119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33.xml"/><Relationship Id="rId8" Type="http://schemas.openxmlformats.org/officeDocument/2006/relationships/tags" Target="../tags/tag132.xml"/><Relationship Id="rId7" Type="http://schemas.openxmlformats.org/officeDocument/2006/relationships/tags" Target="../tags/tag131.xml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4" Type="http://schemas.openxmlformats.org/officeDocument/2006/relationships/tags" Target="../tags/tag128.xml"/><Relationship Id="rId3" Type="http://schemas.openxmlformats.org/officeDocument/2006/relationships/tags" Target="../tags/tag127.xml"/><Relationship Id="rId2" Type="http://schemas.openxmlformats.org/officeDocument/2006/relationships/tags" Target="../tags/tag126.xml"/><Relationship Id="rId10" Type="http://schemas.openxmlformats.org/officeDocument/2006/relationships/tags" Target="../tags/tag134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139.xml"/><Relationship Id="rId5" Type="http://schemas.openxmlformats.org/officeDocument/2006/relationships/tags" Target="../tags/tag138.xml"/><Relationship Id="rId4" Type="http://schemas.openxmlformats.org/officeDocument/2006/relationships/tags" Target="../tags/tag137.xml"/><Relationship Id="rId3" Type="http://schemas.openxmlformats.org/officeDocument/2006/relationships/tags" Target="../tags/tag136.xml"/><Relationship Id="rId2" Type="http://schemas.openxmlformats.org/officeDocument/2006/relationships/tags" Target="../tags/tag135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142.xml"/><Relationship Id="rId3" Type="http://schemas.openxmlformats.org/officeDocument/2006/relationships/tags" Target="../tags/tag141.xml"/><Relationship Id="rId2" Type="http://schemas.openxmlformats.org/officeDocument/2006/relationships/tags" Target="../tags/tag140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7" Type="http://schemas.openxmlformats.org/officeDocument/2006/relationships/tags" Target="../tags/tag16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146.xml"/><Relationship Id="rId4" Type="http://schemas.openxmlformats.org/officeDocument/2006/relationships/tags" Target="../tags/tag145.xml"/><Relationship Id="rId3" Type="http://schemas.openxmlformats.org/officeDocument/2006/relationships/tags" Target="../tags/tag144.xml"/><Relationship Id="rId2" Type="http://schemas.openxmlformats.org/officeDocument/2006/relationships/tags" Target="../tags/tag143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7" Type="http://schemas.openxmlformats.org/officeDocument/2006/relationships/tags" Target="../tags/tag152.xml"/><Relationship Id="rId6" Type="http://schemas.openxmlformats.org/officeDocument/2006/relationships/tags" Target="../tags/tag151.xml"/><Relationship Id="rId5" Type="http://schemas.openxmlformats.org/officeDocument/2006/relationships/tags" Target="../tags/tag150.xml"/><Relationship Id="rId4" Type="http://schemas.openxmlformats.org/officeDocument/2006/relationships/tags" Target="../tags/tag149.xml"/><Relationship Id="rId3" Type="http://schemas.openxmlformats.org/officeDocument/2006/relationships/tags" Target="../tags/tag148.xml"/><Relationship Id="rId2" Type="http://schemas.openxmlformats.org/officeDocument/2006/relationships/tags" Target="../tags/tag147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svg"/><Relationship Id="rId8" Type="http://schemas.openxmlformats.org/officeDocument/2006/relationships/image" Target="../media/image4.png"/><Relationship Id="rId7" Type="http://schemas.openxmlformats.org/officeDocument/2006/relationships/tags" Target="../tags/tag155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tags" Target="../tags/tag154.xml"/><Relationship Id="rId3" Type="http://schemas.openxmlformats.org/officeDocument/2006/relationships/image" Target="../media/image1.png"/><Relationship Id="rId2" Type="http://schemas.openxmlformats.org/officeDocument/2006/relationships/tags" Target="../tags/tag153.xml"/><Relationship Id="rId18" Type="http://schemas.openxmlformats.org/officeDocument/2006/relationships/tags" Target="../tags/tag162.xml"/><Relationship Id="rId17" Type="http://schemas.openxmlformats.org/officeDocument/2006/relationships/tags" Target="../tags/tag161.xml"/><Relationship Id="rId16" Type="http://schemas.openxmlformats.org/officeDocument/2006/relationships/tags" Target="../tags/tag160.xml"/><Relationship Id="rId15" Type="http://schemas.openxmlformats.org/officeDocument/2006/relationships/tags" Target="../tags/tag159.xml"/><Relationship Id="rId14" Type="http://schemas.openxmlformats.org/officeDocument/2006/relationships/tags" Target="../tags/tag158.xml"/><Relationship Id="rId13" Type="http://schemas.openxmlformats.org/officeDocument/2006/relationships/tags" Target="../tags/tag157.xml"/><Relationship Id="rId12" Type="http://schemas.openxmlformats.org/officeDocument/2006/relationships/image" Target="../media/image7.svg"/><Relationship Id="rId11" Type="http://schemas.openxmlformats.org/officeDocument/2006/relationships/image" Target="../media/image6.png"/><Relationship Id="rId10" Type="http://schemas.openxmlformats.org/officeDocument/2006/relationships/tags" Target="../tags/tag156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svg"/><Relationship Id="rId8" Type="http://schemas.openxmlformats.org/officeDocument/2006/relationships/image" Target="../media/image4.png"/><Relationship Id="rId7" Type="http://schemas.openxmlformats.org/officeDocument/2006/relationships/tags" Target="../tags/tag173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tags" Target="../tags/tag172.xml"/><Relationship Id="rId3" Type="http://schemas.openxmlformats.org/officeDocument/2006/relationships/image" Target="../media/image1.png"/><Relationship Id="rId2" Type="http://schemas.openxmlformats.org/officeDocument/2006/relationships/tags" Target="../tags/tag171.xml"/><Relationship Id="rId18" Type="http://schemas.openxmlformats.org/officeDocument/2006/relationships/tags" Target="../tags/tag180.xml"/><Relationship Id="rId17" Type="http://schemas.openxmlformats.org/officeDocument/2006/relationships/tags" Target="../tags/tag179.xml"/><Relationship Id="rId16" Type="http://schemas.openxmlformats.org/officeDocument/2006/relationships/tags" Target="../tags/tag178.xml"/><Relationship Id="rId15" Type="http://schemas.openxmlformats.org/officeDocument/2006/relationships/tags" Target="../tags/tag177.xml"/><Relationship Id="rId14" Type="http://schemas.openxmlformats.org/officeDocument/2006/relationships/tags" Target="../tags/tag176.xml"/><Relationship Id="rId13" Type="http://schemas.openxmlformats.org/officeDocument/2006/relationships/tags" Target="../tags/tag175.xml"/><Relationship Id="rId12" Type="http://schemas.openxmlformats.org/officeDocument/2006/relationships/image" Target="../media/image7.svg"/><Relationship Id="rId11" Type="http://schemas.openxmlformats.org/officeDocument/2006/relationships/image" Target="../media/image6.png"/><Relationship Id="rId10" Type="http://schemas.openxmlformats.org/officeDocument/2006/relationships/tags" Target="../tags/tag174.xml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7" Type="http://schemas.openxmlformats.org/officeDocument/2006/relationships/tags" Target="../tags/tag186.xml"/><Relationship Id="rId6" Type="http://schemas.openxmlformats.org/officeDocument/2006/relationships/tags" Target="../tags/tag185.xml"/><Relationship Id="rId5" Type="http://schemas.openxmlformats.org/officeDocument/2006/relationships/tags" Target="../tags/tag184.xml"/><Relationship Id="rId4" Type="http://schemas.openxmlformats.org/officeDocument/2006/relationships/tags" Target="../tags/tag183.xml"/><Relationship Id="rId3" Type="http://schemas.openxmlformats.org/officeDocument/2006/relationships/tags" Target="../tags/tag182.xml"/><Relationship Id="rId2" Type="http://schemas.openxmlformats.org/officeDocument/2006/relationships/tags" Target="../tags/tag181.xm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193.xml"/><Relationship Id="rId8" Type="http://schemas.openxmlformats.org/officeDocument/2006/relationships/tags" Target="../tags/tag192.xml"/><Relationship Id="rId7" Type="http://schemas.openxmlformats.org/officeDocument/2006/relationships/tags" Target="../tags/tag191.xml"/><Relationship Id="rId6" Type="http://schemas.openxmlformats.org/officeDocument/2006/relationships/tags" Target="../tags/tag190.xml"/><Relationship Id="rId5" Type="http://schemas.openxmlformats.org/officeDocument/2006/relationships/tags" Target="../tags/tag189.xml"/><Relationship Id="rId4" Type="http://schemas.openxmlformats.org/officeDocument/2006/relationships/tags" Target="../tags/tag188.xml"/><Relationship Id="rId3" Type="http://schemas.openxmlformats.org/officeDocument/2006/relationships/image" Target="../media/image8.png"/><Relationship Id="rId2" Type="http://schemas.openxmlformats.org/officeDocument/2006/relationships/tags" Target="../tags/tag187.xml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tags" Target="../tags/tag197.xml"/><Relationship Id="rId7" Type="http://schemas.openxmlformats.org/officeDocument/2006/relationships/image" Target="../media/image3.svg"/><Relationship Id="rId6" Type="http://schemas.openxmlformats.org/officeDocument/2006/relationships/image" Target="../media/image2.png"/><Relationship Id="rId5" Type="http://schemas.openxmlformats.org/officeDocument/2006/relationships/tags" Target="../tags/tag196.xml"/><Relationship Id="rId4" Type="http://schemas.openxmlformats.org/officeDocument/2006/relationships/tags" Target="../tags/tag195.xml"/><Relationship Id="rId3" Type="http://schemas.openxmlformats.org/officeDocument/2006/relationships/image" Target="../media/image9.png"/><Relationship Id="rId2" Type="http://schemas.openxmlformats.org/officeDocument/2006/relationships/tags" Target="../tags/tag194.xml"/><Relationship Id="rId18" Type="http://schemas.openxmlformats.org/officeDocument/2006/relationships/tags" Target="../tags/tag203.xml"/><Relationship Id="rId17" Type="http://schemas.openxmlformats.org/officeDocument/2006/relationships/tags" Target="../tags/tag202.xml"/><Relationship Id="rId16" Type="http://schemas.openxmlformats.org/officeDocument/2006/relationships/tags" Target="../tags/tag201.xml"/><Relationship Id="rId15" Type="http://schemas.openxmlformats.org/officeDocument/2006/relationships/tags" Target="../tags/tag200.xml"/><Relationship Id="rId14" Type="http://schemas.openxmlformats.org/officeDocument/2006/relationships/tags" Target="../tags/tag199.xml"/><Relationship Id="rId13" Type="http://schemas.openxmlformats.org/officeDocument/2006/relationships/image" Target="../media/image7.svg"/><Relationship Id="rId12" Type="http://schemas.openxmlformats.org/officeDocument/2006/relationships/image" Target="../media/image6.png"/><Relationship Id="rId11" Type="http://schemas.openxmlformats.org/officeDocument/2006/relationships/tags" Target="../tags/tag198.xml"/><Relationship Id="rId10" Type="http://schemas.openxmlformats.org/officeDocument/2006/relationships/image" Target="../media/image5.sv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210.xml"/><Relationship Id="rId7" Type="http://schemas.openxmlformats.org/officeDocument/2006/relationships/tags" Target="../tags/tag209.xml"/><Relationship Id="rId6" Type="http://schemas.openxmlformats.org/officeDocument/2006/relationships/tags" Target="../tags/tag208.xml"/><Relationship Id="rId5" Type="http://schemas.openxmlformats.org/officeDocument/2006/relationships/tags" Target="../tags/tag207.xml"/><Relationship Id="rId4" Type="http://schemas.openxmlformats.org/officeDocument/2006/relationships/tags" Target="../tags/tag206.xml"/><Relationship Id="rId3" Type="http://schemas.openxmlformats.org/officeDocument/2006/relationships/tags" Target="../tags/tag205.xml"/><Relationship Id="rId2" Type="http://schemas.openxmlformats.org/officeDocument/2006/relationships/tags" Target="../tags/tag204.xml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218.xml"/><Relationship Id="rId8" Type="http://schemas.openxmlformats.org/officeDocument/2006/relationships/tags" Target="../tags/tag217.xml"/><Relationship Id="rId7" Type="http://schemas.openxmlformats.org/officeDocument/2006/relationships/tags" Target="../tags/tag216.xml"/><Relationship Id="rId6" Type="http://schemas.openxmlformats.org/officeDocument/2006/relationships/tags" Target="../tags/tag215.xml"/><Relationship Id="rId5" Type="http://schemas.openxmlformats.org/officeDocument/2006/relationships/tags" Target="../tags/tag214.xml"/><Relationship Id="rId4" Type="http://schemas.openxmlformats.org/officeDocument/2006/relationships/tags" Target="../tags/tag213.xml"/><Relationship Id="rId3" Type="http://schemas.openxmlformats.org/officeDocument/2006/relationships/tags" Target="../tags/tag212.xml"/><Relationship Id="rId2" Type="http://schemas.openxmlformats.org/officeDocument/2006/relationships/tags" Target="../tags/tag211.xml"/><Relationship Id="rId10" Type="http://schemas.openxmlformats.org/officeDocument/2006/relationships/tags" Target="../tags/tag219.xml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6" Type="http://schemas.openxmlformats.org/officeDocument/2006/relationships/tags" Target="../tags/tag224.xml"/><Relationship Id="rId5" Type="http://schemas.openxmlformats.org/officeDocument/2006/relationships/tags" Target="../tags/tag223.xml"/><Relationship Id="rId4" Type="http://schemas.openxmlformats.org/officeDocument/2006/relationships/tags" Target="../tags/tag222.xml"/><Relationship Id="rId3" Type="http://schemas.openxmlformats.org/officeDocument/2006/relationships/tags" Target="../tags/tag221.xml"/><Relationship Id="rId2" Type="http://schemas.openxmlformats.org/officeDocument/2006/relationships/tags" Target="../tags/tag220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23.xml"/><Relationship Id="rId8" Type="http://schemas.openxmlformats.org/officeDocument/2006/relationships/tags" Target="../tags/tag22.xml"/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image" Target="../media/image8.png"/><Relationship Id="rId2" Type="http://schemas.openxmlformats.org/officeDocument/2006/relationships/tags" Target="../tags/tag17.xml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4" Type="http://schemas.openxmlformats.org/officeDocument/2006/relationships/tags" Target="../tags/tag227.xml"/><Relationship Id="rId3" Type="http://schemas.openxmlformats.org/officeDocument/2006/relationships/tags" Target="../tags/tag226.xml"/><Relationship Id="rId2" Type="http://schemas.openxmlformats.org/officeDocument/2006/relationships/tags" Target="../tags/tag225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5" Type="http://schemas.openxmlformats.org/officeDocument/2006/relationships/tags" Target="../tags/tag231.xml"/><Relationship Id="rId4" Type="http://schemas.openxmlformats.org/officeDocument/2006/relationships/tags" Target="../tags/tag230.xml"/><Relationship Id="rId3" Type="http://schemas.openxmlformats.org/officeDocument/2006/relationships/tags" Target="../tags/tag229.xml"/><Relationship Id="rId2" Type="http://schemas.openxmlformats.org/officeDocument/2006/relationships/tags" Target="../tags/tag228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7" Type="http://schemas.openxmlformats.org/officeDocument/2006/relationships/tags" Target="../tags/tag237.xml"/><Relationship Id="rId6" Type="http://schemas.openxmlformats.org/officeDocument/2006/relationships/tags" Target="../tags/tag236.xml"/><Relationship Id="rId5" Type="http://schemas.openxmlformats.org/officeDocument/2006/relationships/tags" Target="../tags/tag235.xml"/><Relationship Id="rId4" Type="http://schemas.openxmlformats.org/officeDocument/2006/relationships/tags" Target="../tags/tag234.xml"/><Relationship Id="rId3" Type="http://schemas.openxmlformats.org/officeDocument/2006/relationships/tags" Target="../tags/tag233.xml"/><Relationship Id="rId2" Type="http://schemas.openxmlformats.org/officeDocument/2006/relationships/tags" Target="../tags/tag232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svg"/><Relationship Id="rId8" Type="http://schemas.openxmlformats.org/officeDocument/2006/relationships/image" Target="../media/image4.png"/><Relationship Id="rId7" Type="http://schemas.openxmlformats.org/officeDocument/2006/relationships/tags" Target="../tags/tag240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tags" Target="../tags/tag239.xml"/><Relationship Id="rId3" Type="http://schemas.openxmlformats.org/officeDocument/2006/relationships/image" Target="../media/image1.png"/><Relationship Id="rId2" Type="http://schemas.openxmlformats.org/officeDocument/2006/relationships/tags" Target="../tags/tag238.xml"/><Relationship Id="rId18" Type="http://schemas.openxmlformats.org/officeDocument/2006/relationships/tags" Target="../tags/tag247.xml"/><Relationship Id="rId17" Type="http://schemas.openxmlformats.org/officeDocument/2006/relationships/tags" Target="../tags/tag246.xml"/><Relationship Id="rId16" Type="http://schemas.openxmlformats.org/officeDocument/2006/relationships/tags" Target="../tags/tag245.xml"/><Relationship Id="rId15" Type="http://schemas.openxmlformats.org/officeDocument/2006/relationships/tags" Target="../tags/tag244.xml"/><Relationship Id="rId14" Type="http://schemas.openxmlformats.org/officeDocument/2006/relationships/tags" Target="../tags/tag243.xml"/><Relationship Id="rId13" Type="http://schemas.openxmlformats.org/officeDocument/2006/relationships/tags" Target="../tags/tag242.xml"/><Relationship Id="rId12" Type="http://schemas.openxmlformats.org/officeDocument/2006/relationships/image" Target="../media/image7.svg"/><Relationship Id="rId11" Type="http://schemas.openxmlformats.org/officeDocument/2006/relationships/image" Target="../media/image6.png"/><Relationship Id="rId10" Type="http://schemas.openxmlformats.org/officeDocument/2006/relationships/tags" Target="../tags/tag241.xml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tags" Target="../tags/tag27.xml"/><Relationship Id="rId7" Type="http://schemas.openxmlformats.org/officeDocument/2006/relationships/image" Target="../media/image3.svg"/><Relationship Id="rId6" Type="http://schemas.openxmlformats.org/officeDocument/2006/relationships/image" Target="../media/image2.png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9.png"/><Relationship Id="rId2" Type="http://schemas.openxmlformats.org/officeDocument/2006/relationships/tags" Target="../tags/tag24.xml"/><Relationship Id="rId18" Type="http://schemas.openxmlformats.org/officeDocument/2006/relationships/tags" Target="../tags/tag33.xml"/><Relationship Id="rId17" Type="http://schemas.openxmlformats.org/officeDocument/2006/relationships/tags" Target="../tags/tag32.xml"/><Relationship Id="rId16" Type="http://schemas.openxmlformats.org/officeDocument/2006/relationships/tags" Target="../tags/tag31.xml"/><Relationship Id="rId15" Type="http://schemas.openxmlformats.org/officeDocument/2006/relationships/tags" Target="../tags/tag30.xml"/><Relationship Id="rId14" Type="http://schemas.openxmlformats.org/officeDocument/2006/relationships/tags" Target="../tags/tag29.xml"/><Relationship Id="rId13" Type="http://schemas.openxmlformats.org/officeDocument/2006/relationships/image" Target="../media/image7.svg"/><Relationship Id="rId12" Type="http://schemas.openxmlformats.org/officeDocument/2006/relationships/image" Target="../media/image6.png"/><Relationship Id="rId11" Type="http://schemas.openxmlformats.org/officeDocument/2006/relationships/tags" Target="../tags/tag28.xml"/><Relationship Id="rId10" Type="http://schemas.openxmlformats.org/officeDocument/2006/relationships/image" Target="../media/image5.sv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40.xml"/><Relationship Id="rId7" Type="http://schemas.openxmlformats.org/officeDocument/2006/relationships/tags" Target="../tags/tag39.xml"/><Relationship Id="rId6" Type="http://schemas.openxmlformats.org/officeDocument/2006/relationships/tags" Target="../tags/tag38.xml"/><Relationship Id="rId5" Type="http://schemas.openxmlformats.org/officeDocument/2006/relationships/tags" Target="../tags/tag37.xml"/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tags" Target="../tags/tag48.xml"/><Relationship Id="rId8" Type="http://schemas.openxmlformats.org/officeDocument/2006/relationships/tags" Target="../tags/tag47.xml"/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0" Type="http://schemas.openxmlformats.org/officeDocument/2006/relationships/tags" Target="../tags/tag49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6" Type="http://schemas.openxmlformats.org/officeDocument/2006/relationships/tags" Target="../tags/tag54.xml"/><Relationship Id="rId5" Type="http://schemas.openxmlformats.org/officeDocument/2006/relationships/tags" Target="../tags/tag53.xml"/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5" Type="http://schemas.openxmlformats.org/officeDocument/2006/relationships/tags" Target="../tags/tag61.xml"/><Relationship Id="rId4" Type="http://schemas.openxmlformats.org/officeDocument/2006/relationships/tags" Target="../tags/tag60.xml"/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演示文稿2_0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形 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19125" y="549422"/>
            <a:ext cx="228600" cy="228600"/>
          </a:xfrm>
          <a:prstGeom prst="rect">
            <a:avLst/>
          </a:prstGeom>
        </p:spPr>
      </p:pic>
      <p:pic>
        <p:nvPicPr>
          <p:cNvPr id="16" name="图形 1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6200000">
            <a:off x="11376660" y="549275"/>
            <a:ext cx="228600" cy="228600"/>
          </a:xfrm>
          <a:prstGeom prst="rect">
            <a:avLst/>
          </a:prstGeom>
        </p:spPr>
      </p:pic>
      <p:pic>
        <p:nvPicPr>
          <p:cNvPr id="17" name="图形 2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rot="5400000" flipH="1">
            <a:off x="11148060" y="549275"/>
            <a:ext cx="228600" cy="228600"/>
          </a:xfrm>
          <a:prstGeom prst="rect">
            <a:avLst/>
          </a:prstGeom>
        </p:spPr>
      </p:pic>
      <p:sp>
        <p:nvSpPr>
          <p:cNvPr id="9" name="署名"/>
          <p:cNvSpPr txBox="1">
            <a:spLocks noGrp="1"/>
          </p:cNvSpPr>
          <p:nvPr>
            <p:ph type="body" idx="3" hasCustomPrompt="1"/>
            <p:custDataLst>
              <p:tags r:id="rId13"/>
            </p:custDataLst>
          </p:nvPr>
        </p:nvSpPr>
        <p:spPr>
          <a:xfrm>
            <a:off x="5361305" y="3970020"/>
            <a:ext cx="1468755" cy="41211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zh-CN" altLang="en-US" sz="1000" b="0" i="0" u="none" strike="noStrike" kern="1200" cap="none" spc="0" normalizeH="0" baseline="0" noProof="1" dirty="0">
                <a:solidFill>
                  <a:schemeClr val="lt1">
                    <a:lumMod val="100000"/>
                  </a:schemeClr>
                </a:solidFill>
                <a:latin typeface="+mn-lt"/>
                <a:ea typeface="+mn-lt"/>
                <a:cs typeface="MiSans Bold" panose="00000800000000000000" charset="-122"/>
                <a:sym typeface="+mn-ea"/>
              </a:defRPr>
            </a:lvl1pPr>
          </a:lstStyle>
          <a:p>
            <a:pPr lvl="0" algn="ctr">
              <a:lnSpc>
                <a:spcPct val="110000"/>
              </a:lnSpc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8" name="副标题"/>
          <p:cNvSpPr txBox="1">
            <a:spLocks noGrp="1"/>
          </p:cNvSpPr>
          <p:nvPr>
            <p:ph type="body" idx="2" hasCustomPrompt="1"/>
            <p:custDataLst>
              <p:tags r:id="rId14"/>
            </p:custDataLst>
          </p:nvPr>
        </p:nvSpPr>
        <p:spPr>
          <a:xfrm>
            <a:off x="2931795" y="3439795"/>
            <a:ext cx="6328410" cy="4292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30000"/>
              </a:lnSpc>
              <a:buClrTx/>
              <a:buSzTx/>
              <a:buFontTx/>
              <a:buNone/>
              <a:defRPr kumimoji="0" lang="zh-CN" altLang="en-US" sz="1400" b="0" i="0" u="none" strike="noStrike" kern="1200" cap="none" spc="0" normalizeH="0" baseline="0" noProof="1" dirty="0">
                <a:solidFill>
                  <a:schemeClr val="lt1"/>
                </a:solidFill>
                <a:latin typeface="+mn-lt"/>
                <a:ea typeface="+mn-lt"/>
                <a:cs typeface="MiSans Bold" panose="00000800000000000000" charset="-122"/>
                <a:sym typeface="+mn-ea"/>
              </a:defRPr>
            </a:lvl1pPr>
          </a:lstStyle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15"/>
            </p:custDataLst>
          </p:nvPr>
        </p:nvSpPr>
        <p:spPr>
          <a:xfrm>
            <a:off x="2931795" y="1271270"/>
            <a:ext cx="6327775" cy="2159000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54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1"/>
                  <a:tileRect/>
                </a:gradFill>
                <a:latin typeface="+mj-lt"/>
                <a:ea typeface="+mj-lt"/>
                <a:cs typeface="+mj-lt"/>
                <a:sym typeface="+mn-ea"/>
              </a:defRPr>
            </a:lvl1pPr>
          </a:lstStyle>
          <a:p>
            <a:pPr lvl="0" algn="ctr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副标题"/>
          <p:cNvSpPr txBox="1">
            <a:spLocks noGrp="1"/>
          </p:cNvSpPr>
          <p:nvPr>
            <p:ph type="body" idx="3" hasCustomPrompt="1"/>
            <p:custDataLst>
              <p:tags r:id="rId2"/>
            </p:custDataLst>
          </p:nvPr>
        </p:nvSpPr>
        <p:spPr>
          <a:xfrm>
            <a:off x="608400" y="1324800"/>
            <a:ext cx="10969200" cy="3987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30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Bold" panose="00000800000000000000" charset="-122"/>
              </a:defRPr>
            </a:lvl1pPr>
          </a:lstStyle>
          <a:p>
            <a:pPr lvl="0" algn="ctr"/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+mj-lt"/>
              </a:defRPr>
            </a:lvl1pPr>
          </a:lstStyle>
          <a:p>
            <a:pPr lvl="0" algn="ctr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cxnSp>
        <p:nvCxnSpPr>
          <p:cNvPr id="6" name="直接连接符 5"/>
          <p:cNvCxnSpPr/>
          <p:nvPr>
            <p:custDataLst>
              <p:tags r:id="rId4"/>
            </p:custDataLst>
          </p:nvPr>
        </p:nvCxnSpPr>
        <p:spPr>
          <a:xfrm>
            <a:off x="3609515" y="1313815"/>
            <a:ext cx="4966970" cy="0"/>
          </a:xfrm>
          <a:prstGeom prst="line">
            <a:avLst/>
          </a:prstGeom>
          <a:ln w="25400" cap="rnd">
            <a:gradFill>
              <a:gsLst>
                <a:gs pos="100000">
                  <a:schemeClr val="tx1">
                    <a:alpha val="0"/>
                  </a:schemeClr>
                </a:gs>
                <a:gs pos="1000">
                  <a:schemeClr val="tx1">
                    <a:alpha val="0"/>
                  </a:schemeClr>
                </a:gs>
                <a:gs pos="36000">
                  <a:schemeClr val="accent1"/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演示文稿2_0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形 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19125" y="549422"/>
            <a:ext cx="228600" cy="228600"/>
          </a:xfrm>
          <a:prstGeom prst="rect">
            <a:avLst/>
          </a:prstGeom>
        </p:spPr>
      </p:pic>
      <p:pic>
        <p:nvPicPr>
          <p:cNvPr id="9" name="图形 1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6200000">
            <a:off x="11376660" y="549275"/>
            <a:ext cx="228600" cy="228600"/>
          </a:xfrm>
          <a:prstGeom prst="rect">
            <a:avLst/>
          </a:prstGeom>
        </p:spPr>
      </p:pic>
      <p:pic>
        <p:nvPicPr>
          <p:cNvPr id="12" name="图形 2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rot="5400000" flipH="1">
            <a:off x="11148060" y="549275"/>
            <a:ext cx="228600" cy="228600"/>
          </a:xfrm>
          <a:prstGeom prst="rect">
            <a:avLst/>
          </a:prstGeom>
        </p:spPr>
      </p:pic>
      <p:cxnSp>
        <p:nvCxnSpPr>
          <p:cNvPr id="45" name="直接连接符 44"/>
          <p:cNvCxnSpPr/>
          <p:nvPr>
            <p:custDataLst>
              <p:tags r:id="rId13"/>
            </p:custDataLst>
          </p:nvPr>
        </p:nvCxnSpPr>
        <p:spPr>
          <a:xfrm>
            <a:off x="3612514" y="3646805"/>
            <a:ext cx="4966970" cy="0"/>
          </a:xfrm>
          <a:prstGeom prst="line">
            <a:avLst/>
          </a:prstGeom>
          <a:ln w="25400" cap="rnd">
            <a:gradFill>
              <a:gsLst>
                <a:gs pos="40000">
                  <a:schemeClr val="accent1"/>
                </a:gs>
                <a:gs pos="100000">
                  <a:schemeClr val="tx1">
                    <a:alpha val="0"/>
                  </a:schemeClr>
                </a:gs>
                <a:gs pos="0">
                  <a:schemeClr val="tx1">
                    <a:alpha val="0"/>
                  </a:schemeClr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署名"/>
          <p:cNvSpPr txBox="1">
            <a:spLocks noGrp="1"/>
          </p:cNvSpPr>
          <p:nvPr>
            <p:ph type="body" idx="2" hasCustomPrompt="1"/>
            <p:custDataLst>
              <p:tags r:id="rId14"/>
            </p:custDataLst>
          </p:nvPr>
        </p:nvSpPr>
        <p:spPr>
          <a:xfrm>
            <a:off x="5358765" y="4029075"/>
            <a:ext cx="1427480" cy="36766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</p:spPr>
        <p:txBody>
          <a:bodyPr wrap="square" lIns="91440" tIns="45720" rIns="91440" bIns="45720" rtlCol="0" anchor="b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000" b="0" i="0" u="none" strike="noStrike" kern="1200" cap="none" spc="0" normalizeH="0" baseline="0" noProof="1" dirty="0">
                <a:solidFill>
                  <a:schemeClr val="lt1">
                    <a:lumMod val="100000"/>
                  </a:schemeClr>
                </a:solidFill>
                <a:latin typeface="+mn-lt"/>
                <a:ea typeface="+mn-lt"/>
                <a:cs typeface="MiSans Bold" panose="000008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15"/>
            </p:custDataLst>
          </p:nvPr>
        </p:nvSpPr>
        <p:spPr>
          <a:xfrm>
            <a:off x="3324225" y="1586865"/>
            <a:ext cx="5520055" cy="2005965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en-US" altLang="zh-CN" sz="54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1"/>
                  <a:tileRect/>
                </a:gradFill>
                <a:latin typeface="+mj-lt"/>
                <a:ea typeface="+mj-lt"/>
                <a:cs typeface="MiSans Bold" panose="00000800000000000000" charset="-122"/>
                <a:sym typeface="+mn-ea"/>
              </a:defRPr>
            </a:lvl1pPr>
          </a:lstStyle>
          <a:p>
            <a:pPr lvl="0" algn="ctr">
              <a:lnSpc>
                <a:spcPct val="110000"/>
              </a:lnSpc>
            </a:pPr>
            <a:r>
              <a:rPr>
                <a:sym typeface="+mn-ea"/>
              </a:rPr>
              <a:t>单击编辑标题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演示文稿2_0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形 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19125" y="549422"/>
            <a:ext cx="228600" cy="228600"/>
          </a:xfrm>
          <a:prstGeom prst="rect">
            <a:avLst/>
          </a:prstGeom>
        </p:spPr>
      </p:pic>
      <p:pic>
        <p:nvPicPr>
          <p:cNvPr id="16" name="图形 1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6200000">
            <a:off x="11376660" y="549275"/>
            <a:ext cx="228600" cy="228600"/>
          </a:xfrm>
          <a:prstGeom prst="rect">
            <a:avLst/>
          </a:prstGeom>
        </p:spPr>
      </p:pic>
      <p:pic>
        <p:nvPicPr>
          <p:cNvPr id="17" name="图形 2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rot="5400000" flipH="1">
            <a:off x="11148060" y="549275"/>
            <a:ext cx="228600" cy="228600"/>
          </a:xfrm>
          <a:prstGeom prst="rect">
            <a:avLst/>
          </a:prstGeom>
        </p:spPr>
      </p:pic>
      <p:sp>
        <p:nvSpPr>
          <p:cNvPr id="9" name="署名"/>
          <p:cNvSpPr txBox="1">
            <a:spLocks noGrp="1"/>
          </p:cNvSpPr>
          <p:nvPr>
            <p:ph type="body" idx="3" hasCustomPrompt="1"/>
            <p:custDataLst>
              <p:tags r:id="rId13"/>
            </p:custDataLst>
          </p:nvPr>
        </p:nvSpPr>
        <p:spPr>
          <a:xfrm>
            <a:off x="5361305" y="3970020"/>
            <a:ext cx="1468755" cy="41211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zh-CN" altLang="en-US" sz="1000" b="0" i="0" u="none" strike="noStrike" kern="1200" cap="none" spc="0" normalizeH="0" baseline="0" noProof="1" dirty="0">
                <a:solidFill>
                  <a:schemeClr val="lt1">
                    <a:lumMod val="100000"/>
                  </a:schemeClr>
                </a:solidFill>
                <a:latin typeface="+mn-lt"/>
                <a:ea typeface="+mn-lt"/>
                <a:cs typeface="MiSans Bold" panose="00000800000000000000" charset="-122"/>
                <a:sym typeface="+mn-ea"/>
              </a:defRPr>
            </a:lvl1pPr>
          </a:lstStyle>
          <a:p>
            <a:pPr lvl="0" algn="ctr">
              <a:lnSpc>
                <a:spcPct val="110000"/>
              </a:lnSpc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8" name="副标题"/>
          <p:cNvSpPr txBox="1">
            <a:spLocks noGrp="1"/>
          </p:cNvSpPr>
          <p:nvPr>
            <p:ph type="body" idx="2" hasCustomPrompt="1"/>
            <p:custDataLst>
              <p:tags r:id="rId14"/>
            </p:custDataLst>
          </p:nvPr>
        </p:nvSpPr>
        <p:spPr>
          <a:xfrm>
            <a:off x="2931795" y="3439795"/>
            <a:ext cx="6328410" cy="4292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30000"/>
              </a:lnSpc>
              <a:buClrTx/>
              <a:buSzTx/>
              <a:buFontTx/>
              <a:buNone/>
              <a:defRPr kumimoji="0" lang="zh-CN" altLang="en-US" sz="1400" b="0" i="0" u="none" strike="noStrike" kern="1200" cap="none" spc="0" normalizeH="0" baseline="0" noProof="1" dirty="0">
                <a:solidFill>
                  <a:schemeClr val="lt1"/>
                </a:solidFill>
                <a:latin typeface="+mn-lt"/>
                <a:ea typeface="+mn-lt"/>
                <a:cs typeface="MiSans Bold" panose="00000800000000000000" charset="-122"/>
                <a:sym typeface="+mn-ea"/>
              </a:defRPr>
            </a:lvl1pPr>
          </a:lstStyle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15"/>
            </p:custDataLst>
          </p:nvPr>
        </p:nvSpPr>
        <p:spPr>
          <a:xfrm>
            <a:off x="2931795" y="1271270"/>
            <a:ext cx="6327775" cy="2159000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54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1"/>
                  <a:tileRect/>
                </a:gradFill>
                <a:latin typeface="+mj-lt"/>
                <a:ea typeface="+mj-lt"/>
                <a:cs typeface="+mj-lt"/>
                <a:sym typeface="+mn-ea"/>
              </a:defRPr>
            </a:lvl1pPr>
          </a:lstStyle>
          <a:p>
            <a:pPr lvl="0" algn="ctr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文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 Bold" panose="000008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MiSans Bold" panose="00000800000000000000" charset="-122"/>
              </a:defRPr>
            </a:lvl1pPr>
          </a:lstStyle>
          <a:p>
            <a:pPr lvl="0" algn="ctr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cxnSp>
        <p:nvCxnSpPr>
          <p:cNvPr id="7" name="直接连接符 6"/>
          <p:cNvCxnSpPr/>
          <p:nvPr>
            <p:custDataLst>
              <p:tags r:id="rId4"/>
            </p:custDataLst>
          </p:nvPr>
        </p:nvCxnSpPr>
        <p:spPr>
          <a:xfrm>
            <a:off x="3609515" y="1313815"/>
            <a:ext cx="4966970" cy="0"/>
          </a:xfrm>
          <a:prstGeom prst="line">
            <a:avLst/>
          </a:prstGeom>
          <a:ln w="25400" cap="rnd">
            <a:gradFill>
              <a:gsLst>
                <a:gs pos="100000">
                  <a:schemeClr val="tx1">
                    <a:alpha val="0"/>
                  </a:schemeClr>
                </a:gs>
                <a:gs pos="1000">
                  <a:schemeClr val="tx1">
                    <a:alpha val="0"/>
                  </a:schemeClr>
                </a:gs>
                <a:gs pos="36000">
                  <a:schemeClr val="accent1"/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演示文稿2_0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58" name="直接连接符 57"/>
          <p:cNvCxnSpPr/>
          <p:nvPr>
            <p:custDataLst>
              <p:tags r:id="rId4"/>
            </p:custDataLst>
          </p:nvPr>
        </p:nvCxnSpPr>
        <p:spPr>
          <a:xfrm>
            <a:off x="9746615" y="688340"/>
            <a:ext cx="0" cy="591185"/>
          </a:xfrm>
          <a:prstGeom prst="line">
            <a:avLst/>
          </a:prstGeom>
          <a:ln w="28575" cap="rnd"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tx1">
                    <a:alpha val="50000"/>
                  </a:schemeClr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5"/>
            </p:custDataLst>
          </p:nvPr>
        </p:nvSpPr>
        <p:spPr>
          <a:xfrm>
            <a:off x="1196340" y="637223"/>
            <a:ext cx="8428355" cy="673735"/>
          </a:xfrm>
          <a:prstGeom prst="rect">
            <a:avLst/>
          </a:prstGeom>
          <a:noFill/>
        </p:spPr>
        <p:txBody>
          <a:bodyPr wrap="square" lIns="90170" tIns="46990" rIns="90170" bIns="46990" rtlCol="0" anchor="ctr">
            <a:normAutofit/>
          </a:bodyPr>
          <a:lstStyle>
            <a:lvl1pPr marL="0" marR="0" lvl="0" algn="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2800" b="0" i="0" u="none" strike="noStrike" kern="1200" cap="none" spc="0" normalizeH="0" baseline="0" noProof="1">
                <a:solidFill>
                  <a:schemeClr val="tx1">
                    <a:alpha val="80000"/>
                  </a:schemeClr>
                </a:solidFill>
                <a:latin typeface="+mj-lt"/>
                <a:ea typeface="+mj-lt"/>
                <a:cs typeface="+mj-lt"/>
                <a:sym typeface="+mn-ea"/>
              </a:defRPr>
            </a:lvl1pPr>
          </a:lstStyle>
          <a:p>
            <a:pPr lvl="0" algn="r">
              <a:buClrTx/>
              <a:buSzTx/>
              <a:buFontTx/>
            </a:pPr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6"/>
            </p:custDataLst>
          </p:nvPr>
        </p:nvSpPr>
        <p:spPr>
          <a:xfrm>
            <a:off x="9760585" y="300990"/>
            <a:ext cx="1863090" cy="1346200"/>
          </a:xfrm>
          <a:prstGeom prst="rect">
            <a:avLst/>
          </a:prstGeom>
          <a:noFill/>
        </p:spPr>
        <p:txBody>
          <a:bodyPr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0" i="0" u="none" strike="noStrike" kern="1200" cap="none" spc="0" normalizeH="0" baseline="0" noProof="1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Microsoft Sans Serif" panose="020B0604020202020204" charset="0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标题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演示文稿2_0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8" name="直接连接符 17"/>
          <p:cNvCxnSpPr/>
          <p:nvPr>
            <p:custDataLst>
              <p:tags r:id="rId4"/>
            </p:custDataLst>
          </p:nvPr>
        </p:nvCxnSpPr>
        <p:spPr>
          <a:xfrm>
            <a:off x="1233170" y="3063875"/>
            <a:ext cx="3817620" cy="0"/>
          </a:xfrm>
          <a:prstGeom prst="line">
            <a:avLst/>
          </a:prstGeom>
          <a:ln w="25400" cap="rnd">
            <a:gradFill>
              <a:gsLst>
                <a:gs pos="0">
                  <a:schemeClr val="accent1"/>
                </a:gs>
                <a:gs pos="99000">
                  <a:schemeClr val="tx1">
                    <a:alpha val="0"/>
                  </a:schemeClr>
                </a:gs>
                <a:gs pos="48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形 9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9125" y="549422"/>
            <a:ext cx="228600" cy="228600"/>
          </a:xfrm>
          <a:prstGeom prst="rect">
            <a:avLst/>
          </a:prstGeom>
        </p:spPr>
      </p:pic>
      <p:pic>
        <p:nvPicPr>
          <p:cNvPr id="21" name="图形 1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16200000">
            <a:off x="11376660" y="549275"/>
            <a:ext cx="228600" cy="228600"/>
          </a:xfrm>
          <a:prstGeom prst="rect">
            <a:avLst/>
          </a:prstGeom>
        </p:spPr>
      </p:pic>
      <p:pic>
        <p:nvPicPr>
          <p:cNvPr id="23" name="图形 2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5400000" flipH="1">
            <a:off x="11148060" y="549275"/>
            <a:ext cx="228600" cy="228600"/>
          </a:xfrm>
          <a:prstGeom prst="rect">
            <a:avLst/>
          </a:prstGeom>
        </p:spPr>
      </p:pic>
      <p:sp>
        <p:nvSpPr>
          <p:cNvPr id="8" name="节编号"/>
          <p:cNvSpPr>
            <a:spLocks noGrp="1"/>
          </p:cNvSpPr>
          <p:nvPr>
            <p:ph type="body" idx="2" hasCustomPrompt="1"/>
            <p:custDataLst>
              <p:tags r:id="rId14"/>
            </p:custDataLst>
          </p:nvPr>
        </p:nvSpPr>
        <p:spPr>
          <a:xfrm>
            <a:off x="1233170" y="1634490"/>
            <a:ext cx="4999990" cy="1445260"/>
          </a:xfrm>
          <a:prstGeom prst="rect">
            <a:avLst/>
          </a:prstGeom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en-US" altLang="en-GB" sz="8800" b="0" i="0" u="none" strike="noStrike" kern="1200" cap="none" spc="0" normalizeH="0" baseline="0" noProof="1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MiSans Bold" panose="00000800000000000000" charset="-122"/>
                <a:sym typeface="+mn-ea"/>
              </a:defRPr>
            </a:lvl1pPr>
          </a:lstStyle>
          <a:p>
            <a:pPr lvl="0" algn="l">
              <a:lnSpc>
                <a:spcPct val="110000"/>
              </a:lnSpc>
              <a:buClrTx/>
              <a:buSzTx/>
              <a:buFontTx/>
            </a:pPr>
            <a:r>
              <a:rPr>
                <a:sym typeface="+mn-ea"/>
              </a:rPr>
              <a:t>节编号</a:t>
            </a:r>
            <a:endParaRPr>
              <a:sym typeface="+mn-ea"/>
            </a:endParaRPr>
          </a:p>
        </p:txBody>
      </p:sp>
      <p:sp>
        <p:nvSpPr>
          <p:cNvPr id="7" name="标题"/>
          <p:cNvSpPr>
            <a:spLocks noGrp="1"/>
          </p:cNvSpPr>
          <p:nvPr>
            <p:ph type="title" idx="1" hasCustomPrompt="1"/>
            <p:custDataLst>
              <p:tags r:id="rId15"/>
            </p:custDataLst>
          </p:nvPr>
        </p:nvSpPr>
        <p:spPr>
          <a:xfrm>
            <a:off x="1233170" y="3234690"/>
            <a:ext cx="5520055" cy="2420620"/>
          </a:xfrm>
          <a:prstGeom prst="rect">
            <a:avLst/>
          </a:prstGeom>
        </p:spPr>
        <p:txBody>
          <a:bodyPr wrap="square" lIns="91440" tIns="45720" rIns="91440" bIns="45720" rtlCol="0" anchor="t">
            <a:normAutofit/>
          </a:bodyPr>
          <a:lstStyle>
            <a:lvl1pPr marL="0" marR="0" lvl="0" algn="l" defTabSz="914400" rtl="0" eaLnBrk="1" fontAlgn="auto" latinLnBrk="0" hangingPunct="1">
              <a:lnSpc>
                <a:spcPct val="130000"/>
              </a:lnSpc>
              <a:buClrTx/>
              <a:buSzTx/>
              <a:buFontTx/>
              <a:buNone/>
              <a:defRPr kumimoji="0" lang="zh-CN" altLang="en-US" sz="5400" b="0" i="0" u="none" strike="noStrike" kern="1200" cap="none" spc="0" normalizeH="0" baseline="0" noProof="1" dirty="0">
                <a:solidFill>
                  <a:schemeClr val="lt1"/>
                </a:solidFill>
                <a:latin typeface="+mj-lt"/>
                <a:ea typeface="+mj-lt"/>
                <a:cs typeface="MiSans Bold" panose="00000800000000000000" charset="-122"/>
                <a:sym typeface="+mn-ea"/>
              </a:defRPr>
            </a:lvl1pPr>
          </a:lstStyle>
          <a:p>
            <a:pPr lvl="0" algn="l">
              <a:lnSpc>
                <a:spcPct val="130000"/>
              </a:lnSpc>
              <a:buClrTx/>
              <a:buSzTx/>
              <a:buFontTx/>
            </a:pPr>
            <a:r>
              <a:rPr>
                <a:sym typeface="+mn-ea"/>
              </a:rPr>
              <a:t>单击编辑标题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正文"/>
          <p:cNvSpPr txBox="1">
            <a:spLocks noGrp="1"/>
          </p:cNvSpPr>
          <p:nvPr>
            <p:ph idx="4"/>
            <p:custDataLst>
              <p:tags r:id="rId2"/>
            </p:custDataLst>
          </p:nvPr>
        </p:nvSpPr>
        <p:spPr>
          <a:xfrm>
            <a:off x="6400805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 Bold" panose="000008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0" name="正文"/>
          <p:cNvSpPr txBox="1">
            <a:spLocks noGrp="1"/>
          </p:cNvSpPr>
          <p:nvPr>
            <p:ph idx="3"/>
            <p:custDataLst>
              <p:tags r:id="rId3"/>
            </p:custDataLst>
          </p:nvPr>
        </p:nvSpPr>
        <p:spPr>
          <a:xfrm>
            <a:off x="608400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 Bold" panose="000008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9" name="标题"/>
          <p:cNvSpPr txBox="1">
            <a:spLocks noGrp="1"/>
          </p:cNvSpPr>
          <p:nvPr>
            <p:ph type="title" idx="2"/>
            <p:custDataLst>
              <p:tags r:id="rId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+mj-lt"/>
              </a:defRPr>
            </a:lvl1pPr>
          </a:lstStyle>
          <a:p>
            <a:pPr lvl="0" algn="ctr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cxnSp>
        <p:nvCxnSpPr>
          <p:cNvPr id="8" name="直接连接符 7"/>
          <p:cNvCxnSpPr/>
          <p:nvPr>
            <p:custDataLst>
              <p:tags r:id="rId5"/>
            </p:custDataLst>
          </p:nvPr>
        </p:nvCxnSpPr>
        <p:spPr>
          <a:xfrm>
            <a:off x="3609515" y="1313815"/>
            <a:ext cx="4966970" cy="0"/>
          </a:xfrm>
          <a:prstGeom prst="line">
            <a:avLst/>
          </a:prstGeom>
          <a:ln w="25400" cap="rnd">
            <a:gradFill>
              <a:gsLst>
                <a:gs pos="100000">
                  <a:schemeClr val="tx1">
                    <a:alpha val="0"/>
                  </a:schemeClr>
                </a:gs>
                <a:gs pos="1000">
                  <a:schemeClr val="tx1">
                    <a:alpha val="0"/>
                  </a:schemeClr>
                </a:gs>
                <a:gs pos="36000">
                  <a:schemeClr val="accent1"/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正文"/>
          <p:cNvSpPr txBox="1">
            <a:spLocks noGrp="1"/>
          </p:cNvSpPr>
          <p:nvPr>
            <p:ph idx="6"/>
            <p:custDataLst>
              <p:tags r:id="rId2"/>
            </p:custDataLst>
          </p:nvPr>
        </p:nvSpPr>
        <p:spPr>
          <a:xfrm>
            <a:off x="62352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 Bold" panose="000008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4" name="标题"/>
          <p:cNvSpPr txBox="1">
            <a:spLocks noGrp="1"/>
          </p:cNvSpPr>
          <p:nvPr>
            <p:ph type="title" idx="5"/>
            <p:custDataLst>
              <p:tags r:id="rId3"/>
            </p:custDataLst>
          </p:nvPr>
        </p:nvSpPr>
        <p:spPr>
          <a:xfrm>
            <a:off x="6235200" y="1429200"/>
            <a:ext cx="5342400" cy="3987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0" normalizeH="0" baseline="0" noProof="1" dirty="0">
                <a:solidFill>
                  <a:schemeClr val="tx1"/>
                </a:solidFill>
                <a:latin typeface="+mj-lt"/>
                <a:ea typeface="+mj-lt"/>
                <a:cs typeface="MiSans Bold" panose="000008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3" name="正文"/>
          <p:cNvSpPr txBox="1">
            <a:spLocks noGrp="1"/>
          </p:cNvSpPr>
          <p:nvPr>
            <p:ph idx="4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 Bold" panose="000008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2" name="标题"/>
          <p:cNvSpPr txBox="1">
            <a:spLocks noGrp="1"/>
          </p:cNvSpPr>
          <p:nvPr>
            <p:ph type="title" idx="3"/>
            <p:custDataLst>
              <p:tags r:id="rId5"/>
            </p:custDataLst>
          </p:nvPr>
        </p:nvSpPr>
        <p:spPr>
          <a:xfrm>
            <a:off x="608400" y="1429200"/>
            <a:ext cx="5342400" cy="3987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0" normalizeH="0" baseline="0" noProof="1">
                <a:solidFill>
                  <a:schemeClr val="tx1"/>
                </a:solidFill>
                <a:latin typeface="+mj-lt"/>
                <a:ea typeface="+mj-lt"/>
                <a:cs typeface="MiSans Bold" panose="000008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1" name="标题"/>
          <p:cNvSpPr txBox="1">
            <a:spLocks noGrp="1"/>
          </p:cNvSpPr>
          <p:nvPr>
            <p:ph type="title" idx="2"/>
            <p:custDataLst>
              <p:tags r:id="rId6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+mj-lt"/>
              </a:defRPr>
            </a:lvl1pPr>
          </a:lstStyle>
          <a:p>
            <a:pPr lvl="0" algn="ctr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cxnSp>
        <p:nvCxnSpPr>
          <p:cNvPr id="10" name="直接连接符 9"/>
          <p:cNvCxnSpPr/>
          <p:nvPr>
            <p:custDataLst>
              <p:tags r:id="rId7"/>
            </p:custDataLst>
          </p:nvPr>
        </p:nvCxnSpPr>
        <p:spPr>
          <a:xfrm>
            <a:off x="3609515" y="1313815"/>
            <a:ext cx="4966970" cy="0"/>
          </a:xfrm>
          <a:prstGeom prst="line">
            <a:avLst/>
          </a:prstGeom>
          <a:ln w="25400" cap="rnd">
            <a:gradFill>
              <a:gsLst>
                <a:gs pos="100000">
                  <a:schemeClr val="tx1">
                    <a:alpha val="0"/>
                  </a:schemeClr>
                </a:gs>
                <a:gs pos="1000">
                  <a:schemeClr val="tx1">
                    <a:alpha val="0"/>
                  </a:schemeClr>
                </a:gs>
                <a:gs pos="36000">
                  <a:schemeClr val="accent1"/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"/>
          <p:cNvSpPr txBox="1">
            <a:spLocks noGrp="1"/>
          </p:cNvSpPr>
          <p:nvPr>
            <p:ph type="title" idx="2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+mj-lt"/>
              </a:defRPr>
            </a:lvl1pPr>
          </a:lstStyle>
          <a:p>
            <a:pPr lvl="0" algn="ctr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cxnSp>
        <p:nvCxnSpPr>
          <p:cNvPr id="6" name="直接连接符 5"/>
          <p:cNvCxnSpPr/>
          <p:nvPr>
            <p:custDataLst>
              <p:tags r:id="rId3"/>
            </p:custDataLst>
          </p:nvPr>
        </p:nvCxnSpPr>
        <p:spPr>
          <a:xfrm>
            <a:off x="3609515" y="1313815"/>
            <a:ext cx="4966970" cy="0"/>
          </a:xfrm>
          <a:prstGeom prst="line">
            <a:avLst/>
          </a:prstGeom>
          <a:ln w="25400" cap="rnd">
            <a:gradFill>
              <a:gsLst>
                <a:gs pos="100000">
                  <a:schemeClr val="tx1">
                    <a:alpha val="0"/>
                  </a:schemeClr>
                </a:gs>
                <a:gs pos="1000">
                  <a:schemeClr val="tx1">
                    <a:alpha val="0"/>
                  </a:schemeClr>
                </a:gs>
                <a:gs pos="36000">
                  <a:schemeClr val="accent1"/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文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 Bold" panose="000008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MiSans Bold" panose="00000800000000000000" charset="-122"/>
              </a:defRPr>
            </a:lvl1pPr>
          </a:lstStyle>
          <a:p>
            <a:pPr lvl="0" algn="ctr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cxnSp>
        <p:nvCxnSpPr>
          <p:cNvPr id="7" name="直接连接符 6"/>
          <p:cNvCxnSpPr/>
          <p:nvPr>
            <p:custDataLst>
              <p:tags r:id="rId4"/>
            </p:custDataLst>
          </p:nvPr>
        </p:nvCxnSpPr>
        <p:spPr>
          <a:xfrm>
            <a:off x="3609515" y="1313815"/>
            <a:ext cx="4966970" cy="0"/>
          </a:xfrm>
          <a:prstGeom prst="line">
            <a:avLst/>
          </a:prstGeom>
          <a:ln w="25400" cap="rnd">
            <a:gradFill>
              <a:gsLst>
                <a:gs pos="100000">
                  <a:schemeClr val="tx1">
                    <a:alpha val="0"/>
                  </a:schemeClr>
                </a:gs>
                <a:gs pos="1000">
                  <a:schemeClr val="tx1">
                    <a:alpha val="0"/>
                  </a:schemeClr>
                </a:gs>
                <a:gs pos="36000">
                  <a:schemeClr val="accent1"/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文"/>
          <p:cNvSpPr txBox="1"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330" y="608330"/>
            <a:ext cx="10968990" cy="56483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 Bold" panose="000008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副标题"/>
          <p:cNvSpPr txBox="1">
            <a:spLocks noGrp="1"/>
          </p:cNvSpPr>
          <p:nvPr>
            <p:ph type="body" idx="3" hasCustomPrompt="1"/>
            <p:custDataLst>
              <p:tags r:id="rId2"/>
            </p:custDataLst>
          </p:nvPr>
        </p:nvSpPr>
        <p:spPr>
          <a:xfrm>
            <a:off x="608400" y="1324800"/>
            <a:ext cx="10969200" cy="3987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30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Bold" panose="00000800000000000000" charset="-122"/>
              </a:defRPr>
            </a:lvl1pPr>
          </a:lstStyle>
          <a:p>
            <a:pPr lvl="0" algn="ctr"/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+mj-lt"/>
              </a:defRPr>
            </a:lvl1pPr>
          </a:lstStyle>
          <a:p>
            <a:pPr lvl="0" algn="ctr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cxnSp>
        <p:nvCxnSpPr>
          <p:cNvPr id="6" name="直接连接符 5"/>
          <p:cNvCxnSpPr/>
          <p:nvPr>
            <p:custDataLst>
              <p:tags r:id="rId4"/>
            </p:custDataLst>
          </p:nvPr>
        </p:nvCxnSpPr>
        <p:spPr>
          <a:xfrm>
            <a:off x="3609515" y="1313815"/>
            <a:ext cx="4966970" cy="0"/>
          </a:xfrm>
          <a:prstGeom prst="line">
            <a:avLst/>
          </a:prstGeom>
          <a:ln w="25400" cap="rnd">
            <a:gradFill>
              <a:gsLst>
                <a:gs pos="100000">
                  <a:schemeClr val="tx1">
                    <a:alpha val="0"/>
                  </a:schemeClr>
                </a:gs>
                <a:gs pos="1000">
                  <a:schemeClr val="tx1">
                    <a:alpha val="0"/>
                  </a:schemeClr>
                </a:gs>
                <a:gs pos="36000">
                  <a:schemeClr val="accent1"/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演示文稿2_0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形 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19125" y="549422"/>
            <a:ext cx="228600" cy="228600"/>
          </a:xfrm>
          <a:prstGeom prst="rect">
            <a:avLst/>
          </a:prstGeom>
        </p:spPr>
      </p:pic>
      <p:pic>
        <p:nvPicPr>
          <p:cNvPr id="9" name="图形 1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6200000">
            <a:off x="11376660" y="549275"/>
            <a:ext cx="228600" cy="228600"/>
          </a:xfrm>
          <a:prstGeom prst="rect">
            <a:avLst/>
          </a:prstGeom>
        </p:spPr>
      </p:pic>
      <p:pic>
        <p:nvPicPr>
          <p:cNvPr id="12" name="图形 2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rot="5400000" flipH="1">
            <a:off x="11148060" y="549275"/>
            <a:ext cx="228600" cy="228600"/>
          </a:xfrm>
          <a:prstGeom prst="rect">
            <a:avLst/>
          </a:prstGeom>
        </p:spPr>
      </p:pic>
      <p:cxnSp>
        <p:nvCxnSpPr>
          <p:cNvPr id="45" name="直接连接符 44"/>
          <p:cNvCxnSpPr/>
          <p:nvPr>
            <p:custDataLst>
              <p:tags r:id="rId13"/>
            </p:custDataLst>
          </p:nvPr>
        </p:nvCxnSpPr>
        <p:spPr>
          <a:xfrm>
            <a:off x="3612514" y="3646805"/>
            <a:ext cx="4966970" cy="0"/>
          </a:xfrm>
          <a:prstGeom prst="line">
            <a:avLst/>
          </a:prstGeom>
          <a:ln w="25400" cap="rnd">
            <a:gradFill>
              <a:gsLst>
                <a:gs pos="40000">
                  <a:schemeClr val="accent1"/>
                </a:gs>
                <a:gs pos="100000">
                  <a:schemeClr val="tx1">
                    <a:alpha val="0"/>
                  </a:schemeClr>
                </a:gs>
                <a:gs pos="0">
                  <a:schemeClr val="tx1">
                    <a:alpha val="0"/>
                  </a:schemeClr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署名"/>
          <p:cNvSpPr txBox="1">
            <a:spLocks noGrp="1"/>
          </p:cNvSpPr>
          <p:nvPr>
            <p:ph type="body" idx="2" hasCustomPrompt="1"/>
            <p:custDataLst>
              <p:tags r:id="rId14"/>
            </p:custDataLst>
          </p:nvPr>
        </p:nvSpPr>
        <p:spPr>
          <a:xfrm>
            <a:off x="5358765" y="4029075"/>
            <a:ext cx="1427480" cy="36766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</p:spPr>
        <p:txBody>
          <a:bodyPr wrap="square" lIns="91440" tIns="45720" rIns="91440" bIns="45720" rtlCol="0" anchor="b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000" b="0" i="0" u="none" strike="noStrike" kern="1200" cap="none" spc="0" normalizeH="0" baseline="0" noProof="1" dirty="0">
                <a:solidFill>
                  <a:schemeClr val="lt1">
                    <a:lumMod val="100000"/>
                  </a:schemeClr>
                </a:solidFill>
                <a:latin typeface="+mn-lt"/>
                <a:ea typeface="+mn-lt"/>
                <a:cs typeface="MiSans Bold" panose="000008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15"/>
            </p:custDataLst>
          </p:nvPr>
        </p:nvSpPr>
        <p:spPr>
          <a:xfrm>
            <a:off x="3324225" y="1586865"/>
            <a:ext cx="5520055" cy="2005965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en-US" altLang="zh-CN" sz="54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1"/>
                  <a:tileRect/>
                </a:gradFill>
                <a:latin typeface="+mj-lt"/>
                <a:ea typeface="+mj-lt"/>
                <a:cs typeface="MiSans Bold" panose="00000800000000000000" charset="-122"/>
                <a:sym typeface="+mn-ea"/>
              </a:defRPr>
            </a:lvl1pPr>
          </a:lstStyle>
          <a:p>
            <a:pPr lvl="0" algn="ctr">
              <a:lnSpc>
                <a:spcPct val="110000"/>
              </a:lnSpc>
            </a:pPr>
            <a:r>
              <a:rPr>
                <a:sym typeface="+mn-ea"/>
              </a:rPr>
              <a:t>单击编辑标题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演示文稿2_0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形 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19125" y="549422"/>
            <a:ext cx="228600" cy="228600"/>
          </a:xfrm>
          <a:prstGeom prst="rect">
            <a:avLst/>
          </a:prstGeom>
        </p:spPr>
      </p:pic>
      <p:pic>
        <p:nvPicPr>
          <p:cNvPr id="16" name="图形 1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6200000">
            <a:off x="11376660" y="549275"/>
            <a:ext cx="228600" cy="228600"/>
          </a:xfrm>
          <a:prstGeom prst="rect">
            <a:avLst/>
          </a:prstGeom>
        </p:spPr>
      </p:pic>
      <p:pic>
        <p:nvPicPr>
          <p:cNvPr id="17" name="图形 2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rot="5400000" flipH="1">
            <a:off x="11148060" y="549275"/>
            <a:ext cx="228600" cy="228600"/>
          </a:xfrm>
          <a:prstGeom prst="rect">
            <a:avLst/>
          </a:prstGeom>
        </p:spPr>
      </p:pic>
      <p:sp>
        <p:nvSpPr>
          <p:cNvPr id="9" name="署名"/>
          <p:cNvSpPr txBox="1">
            <a:spLocks noGrp="1"/>
          </p:cNvSpPr>
          <p:nvPr>
            <p:ph type="body" idx="3" hasCustomPrompt="1"/>
            <p:custDataLst>
              <p:tags r:id="rId13"/>
            </p:custDataLst>
          </p:nvPr>
        </p:nvSpPr>
        <p:spPr>
          <a:xfrm>
            <a:off x="5361305" y="3970020"/>
            <a:ext cx="1468755" cy="41211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zh-CN" altLang="en-US" sz="1000" b="0" i="0" u="none" strike="noStrike" kern="1200" cap="none" spc="0" normalizeH="0" baseline="0" noProof="1" dirty="0">
                <a:solidFill>
                  <a:schemeClr val="lt1">
                    <a:lumMod val="100000"/>
                  </a:schemeClr>
                </a:solidFill>
                <a:latin typeface="+mn-lt"/>
                <a:ea typeface="+mn-lt"/>
                <a:cs typeface="MiSans Bold" panose="00000800000000000000" charset="-122"/>
                <a:sym typeface="+mn-ea"/>
              </a:defRPr>
            </a:lvl1pPr>
          </a:lstStyle>
          <a:p>
            <a:pPr lvl="0" algn="ctr">
              <a:lnSpc>
                <a:spcPct val="110000"/>
              </a:lnSpc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8" name="副标题"/>
          <p:cNvSpPr txBox="1">
            <a:spLocks noGrp="1"/>
          </p:cNvSpPr>
          <p:nvPr>
            <p:ph type="body" idx="2" hasCustomPrompt="1"/>
            <p:custDataLst>
              <p:tags r:id="rId14"/>
            </p:custDataLst>
          </p:nvPr>
        </p:nvSpPr>
        <p:spPr>
          <a:xfrm>
            <a:off x="2931795" y="3439795"/>
            <a:ext cx="6328410" cy="4292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30000"/>
              </a:lnSpc>
              <a:buClrTx/>
              <a:buSzTx/>
              <a:buFontTx/>
              <a:buNone/>
              <a:defRPr kumimoji="0" lang="zh-CN" altLang="en-US" sz="1400" b="0" i="0" u="none" strike="noStrike" kern="1200" cap="none" spc="0" normalizeH="0" baseline="0" noProof="1" dirty="0">
                <a:solidFill>
                  <a:schemeClr val="lt1"/>
                </a:solidFill>
                <a:latin typeface="+mn-lt"/>
                <a:ea typeface="+mn-lt"/>
                <a:cs typeface="MiSans Bold" panose="00000800000000000000" charset="-122"/>
                <a:sym typeface="+mn-ea"/>
              </a:defRPr>
            </a:lvl1pPr>
          </a:lstStyle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15"/>
            </p:custDataLst>
          </p:nvPr>
        </p:nvSpPr>
        <p:spPr>
          <a:xfrm>
            <a:off x="2931795" y="1271270"/>
            <a:ext cx="6327775" cy="2159000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54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1"/>
                  <a:tileRect/>
                </a:gradFill>
                <a:latin typeface="+mj-lt"/>
                <a:ea typeface="+mj-lt"/>
                <a:cs typeface="+mj-lt"/>
                <a:sym typeface="+mn-ea"/>
              </a:defRPr>
            </a:lvl1pPr>
          </a:lstStyle>
          <a:p>
            <a:pPr lvl="0" algn="ctr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文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 Bold" panose="000008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</a:pPr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MiSans Bold" panose="00000800000000000000" charset="-122"/>
              </a:defRPr>
            </a:lvl1pPr>
          </a:lstStyle>
          <a:p>
            <a:pPr lvl="0" algn="ctr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cxnSp>
        <p:nvCxnSpPr>
          <p:cNvPr id="7" name="直接连接符 6"/>
          <p:cNvCxnSpPr/>
          <p:nvPr>
            <p:custDataLst>
              <p:tags r:id="rId4"/>
            </p:custDataLst>
          </p:nvPr>
        </p:nvCxnSpPr>
        <p:spPr>
          <a:xfrm>
            <a:off x="3609515" y="1313815"/>
            <a:ext cx="4966970" cy="0"/>
          </a:xfrm>
          <a:prstGeom prst="line">
            <a:avLst/>
          </a:prstGeom>
          <a:ln w="25400" cap="rnd">
            <a:gradFill>
              <a:gsLst>
                <a:gs pos="100000">
                  <a:schemeClr val="tx1">
                    <a:alpha val="0"/>
                  </a:schemeClr>
                </a:gs>
                <a:gs pos="1000">
                  <a:schemeClr val="tx1">
                    <a:alpha val="0"/>
                  </a:schemeClr>
                </a:gs>
                <a:gs pos="36000">
                  <a:schemeClr val="accent1"/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演示文稿2_0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58" name="直接连接符 57"/>
          <p:cNvCxnSpPr/>
          <p:nvPr>
            <p:custDataLst>
              <p:tags r:id="rId4"/>
            </p:custDataLst>
          </p:nvPr>
        </p:nvCxnSpPr>
        <p:spPr>
          <a:xfrm>
            <a:off x="9746615" y="688340"/>
            <a:ext cx="0" cy="591185"/>
          </a:xfrm>
          <a:prstGeom prst="line">
            <a:avLst/>
          </a:prstGeom>
          <a:ln w="28575" cap="rnd"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tx1">
                    <a:alpha val="50000"/>
                  </a:schemeClr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5"/>
            </p:custDataLst>
          </p:nvPr>
        </p:nvSpPr>
        <p:spPr>
          <a:xfrm>
            <a:off x="1196340" y="637223"/>
            <a:ext cx="8428355" cy="673735"/>
          </a:xfrm>
          <a:prstGeom prst="rect">
            <a:avLst/>
          </a:prstGeom>
          <a:noFill/>
        </p:spPr>
        <p:txBody>
          <a:bodyPr wrap="square" lIns="90170" tIns="46990" rIns="90170" bIns="46990" rtlCol="0" anchor="ctr">
            <a:normAutofit/>
          </a:bodyPr>
          <a:lstStyle>
            <a:lvl1pPr marL="0" marR="0" lvl="0" algn="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2800" b="0" i="0" u="none" strike="noStrike" kern="1200" cap="none" spc="0" normalizeH="0" baseline="0" noProof="1">
                <a:solidFill>
                  <a:schemeClr val="tx1">
                    <a:alpha val="80000"/>
                  </a:schemeClr>
                </a:solidFill>
                <a:latin typeface="+mj-lt"/>
                <a:ea typeface="+mj-lt"/>
                <a:cs typeface="+mj-lt"/>
                <a:sym typeface="+mn-ea"/>
              </a:defRPr>
            </a:lvl1pPr>
          </a:lstStyle>
          <a:p>
            <a:pPr lvl="0" algn="r">
              <a:buClrTx/>
              <a:buSzTx/>
              <a:buFontTx/>
            </a:pPr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6"/>
            </p:custDataLst>
          </p:nvPr>
        </p:nvSpPr>
        <p:spPr>
          <a:xfrm>
            <a:off x="9760585" y="300990"/>
            <a:ext cx="1863090" cy="1346200"/>
          </a:xfrm>
          <a:prstGeom prst="rect">
            <a:avLst/>
          </a:prstGeom>
          <a:noFill/>
        </p:spPr>
        <p:txBody>
          <a:bodyPr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0" i="0" u="none" strike="noStrike" kern="1200" cap="none" spc="0" normalizeH="0" baseline="0" noProof="1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Microsoft Sans Serif" panose="020B0604020202020204" charset="0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标题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演示文稿2_0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8" name="直接连接符 17"/>
          <p:cNvCxnSpPr/>
          <p:nvPr>
            <p:custDataLst>
              <p:tags r:id="rId4"/>
            </p:custDataLst>
          </p:nvPr>
        </p:nvCxnSpPr>
        <p:spPr>
          <a:xfrm>
            <a:off x="1233170" y="3063875"/>
            <a:ext cx="3817620" cy="0"/>
          </a:xfrm>
          <a:prstGeom prst="line">
            <a:avLst/>
          </a:prstGeom>
          <a:ln w="25400" cap="rnd">
            <a:gradFill>
              <a:gsLst>
                <a:gs pos="0">
                  <a:schemeClr val="accent1"/>
                </a:gs>
                <a:gs pos="99000">
                  <a:schemeClr val="tx1">
                    <a:alpha val="0"/>
                  </a:schemeClr>
                </a:gs>
                <a:gs pos="48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形 9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9125" y="549422"/>
            <a:ext cx="228600" cy="228600"/>
          </a:xfrm>
          <a:prstGeom prst="rect">
            <a:avLst/>
          </a:prstGeom>
        </p:spPr>
      </p:pic>
      <p:pic>
        <p:nvPicPr>
          <p:cNvPr id="21" name="图形 1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16200000">
            <a:off x="11376660" y="549275"/>
            <a:ext cx="228600" cy="228600"/>
          </a:xfrm>
          <a:prstGeom prst="rect">
            <a:avLst/>
          </a:prstGeom>
        </p:spPr>
      </p:pic>
      <p:pic>
        <p:nvPicPr>
          <p:cNvPr id="23" name="图形 2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5400000" flipH="1">
            <a:off x="11148060" y="549275"/>
            <a:ext cx="228600" cy="228600"/>
          </a:xfrm>
          <a:prstGeom prst="rect">
            <a:avLst/>
          </a:prstGeom>
        </p:spPr>
      </p:pic>
      <p:sp>
        <p:nvSpPr>
          <p:cNvPr id="8" name="节编号"/>
          <p:cNvSpPr>
            <a:spLocks noGrp="1"/>
          </p:cNvSpPr>
          <p:nvPr>
            <p:ph type="body" idx="2" hasCustomPrompt="1"/>
            <p:custDataLst>
              <p:tags r:id="rId14"/>
            </p:custDataLst>
          </p:nvPr>
        </p:nvSpPr>
        <p:spPr>
          <a:xfrm>
            <a:off x="1233170" y="1634490"/>
            <a:ext cx="4999990" cy="1445260"/>
          </a:xfrm>
          <a:prstGeom prst="rect">
            <a:avLst/>
          </a:prstGeom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en-US" altLang="en-GB" sz="8800" b="0" i="0" u="none" strike="noStrike" kern="1200" cap="none" spc="0" normalizeH="0" baseline="0" noProof="1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MiSans Bold" panose="00000800000000000000" charset="-122"/>
                <a:sym typeface="+mn-ea"/>
              </a:defRPr>
            </a:lvl1pPr>
          </a:lstStyle>
          <a:p>
            <a:pPr lvl="0" algn="l">
              <a:lnSpc>
                <a:spcPct val="110000"/>
              </a:lnSpc>
              <a:buClrTx/>
              <a:buSzTx/>
              <a:buFontTx/>
            </a:pPr>
            <a:r>
              <a:rPr>
                <a:sym typeface="+mn-ea"/>
              </a:rPr>
              <a:t>节编号</a:t>
            </a:r>
            <a:endParaRPr>
              <a:sym typeface="+mn-ea"/>
            </a:endParaRPr>
          </a:p>
        </p:txBody>
      </p:sp>
      <p:sp>
        <p:nvSpPr>
          <p:cNvPr id="7" name="标题"/>
          <p:cNvSpPr>
            <a:spLocks noGrp="1"/>
          </p:cNvSpPr>
          <p:nvPr>
            <p:ph type="title" idx="1" hasCustomPrompt="1"/>
            <p:custDataLst>
              <p:tags r:id="rId15"/>
            </p:custDataLst>
          </p:nvPr>
        </p:nvSpPr>
        <p:spPr>
          <a:xfrm>
            <a:off x="1233170" y="3234690"/>
            <a:ext cx="5520055" cy="2420620"/>
          </a:xfrm>
          <a:prstGeom prst="rect">
            <a:avLst/>
          </a:prstGeom>
        </p:spPr>
        <p:txBody>
          <a:bodyPr wrap="square" lIns="91440" tIns="45720" rIns="91440" bIns="45720" rtlCol="0" anchor="t">
            <a:normAutofit/>
          </a:bodyPr>
          <a:lstStyle>
            <a:lvl1pPr marL="0" marR="0" lvl="0" algn="l" defTabSz="914400" rtl="0" eaLnBrk="1" fontAlgn="auto" latinLnBrk="0" hangingPunct="1">
              <a:lnSpc>
                <a:spcPct val="130000"/>
              </a:lnSpc>
              <a:buClrTx/>
              <a:buSzTx/>
              <a:buFontTx/>
              <a:buNone/>
              <a:defRPr kumimoji="0" lang="zh-CN" altLang="en-US" sz="5400" b="0" i="0" u="none" strike="noStrike" kern="1200" cap="none" spc="0" normalizeH="0" baseline="0" noProof="1" dirty="0">
                <a:solidFill>
                  <a:schemeClr val="lt1"/>
                </a:solidFill>
                <a:latin typeface="+mj-lt"/>
                <a:ea typeface="+mj-lt"/>
                <a:cs typeface="MiSans Bold" panose="00000800000000000000" charset="-122"/>
                <a:sym typeface="+mn-ea"/>
              </a:defRPr>
            </a:lvl1pPr>
          </a:lstStyle>
          <a:p>
            <a:pPr lvl="0" algn="l">
              <a:lnSpc>
                <a:spcPct val="130000"/>
              </a:lnSpc>
              <a:buClrTx/>
              <a:buSzTx/>
              <a:buFontTx/>
            </a:pPr>
            <a:r>
              <a:rPr>
                <a:sym typeface="+mn-ea"/>
              </a:rPr>
              <a:t>单击编辑标题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正文"/>
          <p:cNvSpPr txBox="1">
            <a:spLocks noGrp="1"/>
          </p:cNvSpPr>
          <p:nvPr>
            <p:ph idx="4"/>
            <p:custDataLst>
              <p:tags r:id="rId2"/>
            </p:custDataLst>
          </p:nvPr>
        </p:nvSpPr>
        <p:spPr>
          <a:xfrm>
            <a:off x="6400805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 Bold" panose="000008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0" name="正文"/>
          <p:cNvSpPr txBox="1">
            <a:spLocks noGrp="1"/>
          </p:cNvSpPr>
          <p:nvPr>
            <p:ph idx="3"/>
            <p:custDataLst>
              <p:tags r:id="rId3"/>
            </p:custDataLst>
          </p:nvPr>
        </p:nvSpPr>
        <p:spPr>
          <a:xfrm>
            <a:off x="608400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 Bold" panose="000008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9" name="标题"/>
          <p:cNvSpPr txBox="1">
            <a:spLocks noGrp="1"/>
          </p:cNvSpPr>
          <p:nvPr>
            <p:ph type="title" idx="2"/>
            <p:custDataLst>
              <p:tags r:id="rId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+mj-lt"/>
              </a:defRPr>
            </a:lvl1pPr>
          </a:lstStyle>
          <a:p>
            <a:pPr lvl="0" algn="ctr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cxnSp>
        <p:nvCxnSpPr>
          <p:cNvPr id="8" name="直接连接符 7"/>
          <p:cNvCxnSpPr/>
          <p:nvPr>
            <p:custDataLst>
              <p:tags r:id="rId5"/>
            </p:custDataLst>
          </p:nvPr>
        </p:nvCxnSpPr>
        <p:spPr>
          <a:xfrm>
            <a:off x="3609515" y="1313815"/>
            <a:ext cx="4966970" cy="0"/>
          </a:xfrm>
          <a:prstGeom prst="line">
            <a:avLst/>
          </a:prstGeom>
          <a:ln w="25400" cap="rnd">
            <a:gradFill>
              <a:gsLst>
                <a:gs pos="100000">
                  <a:schemeClr val="tx1">
                    <a:alpha val="0"/>
                  </a:schemeClr>
                </a:gs>
                <a:gs pos="1000">
                  <a:schemeClr val="tx1">
                    <a:alpha val="0"/>
                  </a:schemeClr>
                </a:gs>
                <a:gs pos="36000">
                  <a:schemeClr val="accent1"/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正文"/>
          <p:cNvSpPr txBox="1">
            <a:spLocks noGrp="1"/>
          </p:cNvSpPr>
          <p:nvPr>
            <p:ph idx="6"/>
            <p:custDataLst>
              <p:tags r:id="rId2"/>
            </p:custDataLst>
          </p:nvPr>
        </p:nvSpPr>
        <p:spPr>
          <a:xfrm>
            <a:off x="62352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 Bold" panose="000008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4" name="标题"/>
          <p:cNvSpPr txBox="1">
            <a:spLocks noGrp="1"/>
          </p:cNvSpPr>
          <p:nvPr>
            <p:ph type="title" idx="5"/>
            <p:custDataLst>
              <p:tags r:id="rId3"/>
            </p:custDataLst>
          </p:nvPr>
        </p:nvSpPr>
        <p:spPr>
          <a:xfrm>
            <a:off x="6235200" y="1429200"/>
            <a:ext cx="5342400" cy="3987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0" normalizeH="0" baseline="0" noProof="1" dirty="0">
                <a:solidFill>
                  <a:schemeClr val="tx1"/>
                </a:solidFill>
                <a:latin typeface="+mj-lt"/>
                <a:ea typeface="+mj-lt"/>
                <a:cs typeface="MiSans Bold" panose="000008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3" name="正文"/>
          <p:cNvSpPr txBox="1">
            <a:spLocks noGrp="1"/>
          </p:cNvSpPr>
          <p:nvPr>
            <p:ph idx="4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 Bold" panose="000008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2" name="标题"/>
          <p:cNvSpPr txBox="1">
            <a:spLocks noGrp="1"/>
          </p:cNvSpPr>
          <p:nvPr>
            <p:ph type="title" idx="3"/>
            <p:custDataLst>
              <p:tags r:id="rId5"/>
            </p:custDataLst>
          </p:nvPr>
        </p:nvSpPr>
        <p:spPr>
          <a:xfrm>
            <a:off x="608400" y="1429200"/>
            <a:ext cx="5342400" cy="3987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0" normalizeH="0" baseline="0" noProof="1">
                <a:solidFill>
                  <a:schemeClr val="tx1"/>
                </a:solidFill>
                <a:latin typeface="+mj-lt"/>
                <a:ea typeface="+mj-lt"/>
                <a:cs typeface="MiSans Bold" panose="000008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1" name="标题"/>
          <p:cNvSpPr txBox="1">
            <a:spLocks noGrp="1"/>
          </p:cNvSpPr>
          <p:nvPr>
            <p:ph type="title" idx="2"/>
            <p:custDataLst>
              <p:tags r:id="rId6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+mj-lt"/>
              </a:defRPr>
            </a:lvl1pPr>
          </a:lstStyle>
          <a:p>
            <a:pPr lvl="0" algn="ctr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cxnSp>
        <p:nvCxnSpPr>
          <p:cNvPr id="10" name="直接连接符 9"/>
          <p:cNvCxnSpPr/>
          <p:nvPr>
            <p:custDataLst>
              <p:tags r:id="rId7"/>
            </p:custDataLst>
          </p:nvPr>
        </p:nvCxnSpPr>
        <p:spPr>
          <a:xfrm>
            <a:off x="3609515" y="1313815"/>
            <a:ext cx="4966970" cy="0"/>
          </a:xfrm>
          <a:prstGeom prst="line">
            <a:avLst/>
          </a:prstGeom>
          <a:ln w="25400" cap="rnd">
            <a:gradFill>
              <a:gsLst>
                <a:gs pos="100000">
                  <a:schemeClr val="tx1">
                    <a:alpha val="0"/>
                  </a:schemeClr>
                </a:gs>
                <a:gs pos="1000">
                  <a:schemeClr val="tx1">
                    <a:alpha val="0"/>
                  </a:schemeClr>
                </a:gs>
                <a:gs pos="36000">
                  <a:schemeClr val="accent1"/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"/>
          <p:cNvSpPr txBox="1">
            <a:spLocks noGrp="1"/>
          </p:cNvSpPr>
          <p:nvPr>
            <p:ph type="title" idx="2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+mj-lt"/>
              </a:defRPr>
            </a:lvl1pPr>
          </a:lstStyle>
          <a:p>
            <a:pPr lvl="0" algn="ctr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cxnSp>
        <p:nvCxnSpPr>
          <p:cNvPr id="6" name="直接连接符 5"/>
          <p:cNvCxnSpPr/>
          <p:nvPr>
            <p:custDataLst>
              <p:tags r:id="rId3"/>
            </p:custDataLst>
          </p:nvPr>
        </p:nvCxnSpPr>
        <p:spPr>
          <a:xfrm>
            <a:off x="3609515" y="1313815"/>
            <a:ext cx="4966970" cy="0"/>
          </a:xfrm>
          <a:prstGeom prst="line">
            <a:avLst/>
          </a:prstGeom>
          <a:ln w="25400" cap="rnd">
            <a:gradFill>
              <a:gsLst>
                <a:gs pos="100000">
                  <a:schemeClr val="tx1">
                    <a:alpha val="0"/>
                  </a:schemeClr>
                </a:gs>
                <a:gs pos="1000">
                  <a:schemeClr val="tx1">
                    <a:alpha val="0"/>
                  </a:schemeClr>
                </a:gs>
                <a:gs pos="36000">
                  <a:schemeClr val="accent1"/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演示文稿2_0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58" name="直接连接符 57"/>
          <p:cNvCxnSpPr/>
          <p:nvPr>
            <p:custDataLst>
              <p:tags r:id="rId4"/>
            </p:custDataLst>
          </p:nvPr>
        </p:nvCxnSpPr>
        <p:spPr>
          <a:xfrm>
            <a:off x="9746615" y="688340"/>
            <a:ext cx="0" cy="591185"/>
          </a:xfrm>
          <a:prstGeom prst="line">
            <a:avLst/>
          </a:prstGeom>
          <a:ln w="28575" cap="rnd"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tx1">
                    <a:alpha val="50000"/>
                  </a:schemeClr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5"/>
            </p:custDataLst>
          </p:nvPr>
        </p:nvSpPr>
        <p:spPr>
          <a:xfrm>
            <a:off x="1196340" y="637223"/>
            <a:ext cx="8428355" cy="673735"/>
          </a:xfrm>
          <a:prstGeom prst="rect">
            <a:avLst/>
          </a:prstGeom>
          <a:noFill/>
        </p:spPr>
        <p:txBody>
          <a:bodyPr wrap="square" lIns="90170" tIns="46990" rIns="90170" bIns="46990" rtlCol="0" anchor="ctr">
            <a:normAutofit/>
          </a:bodyPr>
          <a:lstStyle>
            <a:lvl1pPr marL="0" marR="0" lvl="0" algn="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2800" b="0" i="0" u="none" strike="noStrike" kern="1200" cap="none" spc="0" normalizeH="0" baseline="0" noProof="1">
                <a:solidFill>
                  <a:schemeClr val="tx1">
                    <a:alpha val="80000"/>
                  </a:schemeClr>
                </a:solidFill>
                <a:latin typeface="+mj-lt"/>
                <a:ea typeface="+mj-lt"/>
                <a:cs typeface="+mj-lt"/>
                <a:sym typeface="+mn-ea"/>
              </a:defRPr>
            </a:lvl1pPr>
          </a:lstStyle>
          <a:p>
            <a:pPr lvl="0" algn="r">
              <a:buClrTx/>
              <a:buSzTx/>
              <a:buFontTx/>
            </a:pPr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6"/>
            </p:custDataLst>
          </p:nvPr>
        </p:nvSpPr>
        <p:spPr>
          <a:xfrm>
            <a:off x="9760585" y="300990"/>
            <a:ext cx="1863090" cy="1346200"/>
          </a:xfrm>
          <a:prstGeom prst="rect">
            <a:avLst/>
          </a:prstGeom>
          <a:noFill/>
        </p:spPr>
        <p:txBody>
          <a:bodyPr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0" i="0" u="none" strike="noStrike" kern="1200" cap="none" spc="0" normalizeH="0" baseline="0" noProof="1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Microsoft Sans Serif" panose="020B0604020202020204" charset="0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标题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文"/>
          <p:cNvSpPr txBox="1"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330" y="608330"/>
            <a:ext cx="10968990" cy="56483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 Bold" panose="000008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副标题"/>
          <p:cNvSpPr txBox="1">
            <a:spLocks noGrp="1"/>
          </p:cNvSpPr>
          <p:nvPr>
            <p:ph type="body" idx="3" hasCustomPrompt="1"/>
            <p:custDataLst>
              <p:tags r:id="rId2"/>
            </p:custDataLst>
          </p:nvPr>
        </p:nvSpPr>
        <p:spPr>
          <a:xfrm>
            <a:off x="608400" y="1324800"/>
            <a:ext cx="10969200" cy="3987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30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Bold" panose="00000800000000000000" charset="-122"/>
              </a:defRPr>
            </a:lvl1pPr>
          </a:lstStyle>
          <a:p>
            <a:pPr lvl="0" algn="ctr"/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+mj-lt"/>
              </a:defRPr>
            </a:lvl1pPr>
          </a:lstStyle>
          <a:p>
            <a:pPr lvl="0" algn="ctr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cxnSp>
        <p:nvCxnSpPr>
          <p:cNvPr id="6" name="直接连接符 5"/>
          <p:cNvCxnSpPr/>
          <p:nvPr>
            <p:custDataLst>
              <p:tags r:id="rId4"/>
            </p:custDataLst>
          </p:nvPr>
        </p:nvCxnSpPr>
        <p:spPr>
          <a:xfrm>
            <a:off x="3609515" y="1313815"/>
            <a:ext cx="4966970" cy="0"/>
          </a:xfrm>
          <a:prstGeom prst="line">
            <a:avLst/>
          </a:prstGeom>
          <a:ln w="25400" cap="rnd">
            <a:gradFill>
              <a:gsLst>
                <a:gs pos="100000">
                  <a:schemeClr val="tx1">
                    <a:alpha val="0"/>
                  </a:schemeClr>
                </a:gs>
                <a:gs pos="1000">
                  <a:schemeClr val="tx1">
                    <a:alpha val="0"/>
                  </a:schemeClr>
                </a:gs>
                <a:gs pos="36000">
                  <a:schemeClr val="accent1"/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演示文稿2_0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形 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19125" y="549422"/>
            <a:ext cx="228600" cy="228600"/>
          </a:xfrm>
          <a:prstGeom prst="rect">
            <a:avLst/>
          </a:prstGeom>
        </p:spPr>
      </p:pic>
      <p:pic>
        <p:nvPicPr>
          <p:cNvPr id="9" name="图形 1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6200000">
            <a:off x="11376660" y="549275"/>
            <a:ext cx="228600" cy="228600"/>
          </a:xfrm>
          <a:prstGeom prst="rect">
            <a:avLst/>
          </a:prstGeom>
        </p:spPr>
      </p:pic>
      <p:pic>
        <p:nvPicPr>
          <p:cNvPr id="12" name="图形 2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rot="5400000" flipH="1">
            <a:off x="11148060" y="549275"/>
            <a:ext cx="228600" cy="228600"/>
          </a:xfrm>
          <a:prstGeom prst="rect">
            <a:avLst/>
          </a:prstGeom>
        </p:spPr>
      </p:pic>
      <p:cxnSp>
        <p:nvCxnSpPr>
          <p:cNvPr id="45" name="直接连接符 44"/>
          <p:cNvCxnSpPr/>
          <p:nvPr>
            <p:custDataLst>
              <p:tags r:id="rId13"/>
            </p:custDataLst>
          </p:nvPr>
        </p:nvCxnSpPr>
        <p:spPr>
          <a:xfrm>
            <a:off x="3612514" y="3646805"/>
            <a:ext cx="4966970" cy="0"/>
          </a:xfrm>
          <a:prstGeom prst="line">
            <a:avLst/>
          </a:prstGeom>
          <a:ln w="25400" cap="rnd">
            <a:gradFill>
              <a:gsLst>
                <a:gs pos="40000">
                  <a:schemeClr val="accent1"/>
                </a:gs>
                <a:gs pos="100000">
                  <a:schemeClr val="tx1">
                    <a:alpha val="0"/>
                  </a:schemeClr>
                </a:gs>
                <a:gs pos="0">
                  <a:schemeClr val="tx1">
                    <a:alpha val="0"/>
                  </a:schemeClr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署名"/>
          <p:cNvSpPr txBox="1">
            <a:spLocks noGrp="1"/>
          </p:cNvSpPr>
          <p:nvPr>
            <p:ph type="body" idx="2" hasCustomPrompt="1"/>
            <p:custDataLst>
              <p:tags r:id="rId14"/>
            </p:custDataLst>
          </p:nvPr>
        </p:nvSpPr>
        <p:spPr>
          <a:xfrm>
            <a:off x="5358765" y="4029075"/>
            <a:ext cx="1427480" cy="36766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</p:spPr>
        <p:txBody>
          <a:bodyPr wrap="square" lIns="91440" tIns="45720" rIns="91440" bIns="45720" rtlCol="0" anchor="b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000" b="0" i="0" u="none" strike="noStrike" kern="1200" cap="none" spc="0" normalizeH="0" baseline="0" noProof="1" dirty="0">
                <a:solidFill>
                  <a:schemeClr val="lt1">
                    <a:lumMod val="100000"/>
                  </a:schemeClr>
                </a:solidFill>
                <a:latin typeface="+mn-lt"/>
                <a:ea typeface="+mn-lt"/>
                <a:cs typeface="MiSans Bold" panose="000008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15"/>
            </p:custDataLst>
          </p:nvPr>
        </p:nvSpPr>
        <p:spPr>
          <a:xfrm>
            <a:off x="3324225" y="1586865"/>
            <a:ext cx="5520055" cy="2005965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en-US" altLang="zh-CN" sz="54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1"/>
                  <a:tileRect/>
                </a:gradFill>
                <a:latin typeface="+mj-lt"/>
                <a:ea typeface="+mj-lt"/>
                <a:cs typeface="MiSans Bold" panose="00000800000000000000" charset="-122"/>
                <a:sym typeface="+mn-ea"/>
              </a:defRPr>
            </a:lvl1pPr>
          </a:lstStyle>
          <a:p>
            <a:pPr lvl="0" algn="ctr">
              <a:lnSpc>
                <a:spcPct val="110000"/>
              </a:lnSpc>
            </a:pPr>
            <a:r>
              <a:rPr>
                <a:sym typeface="+mn-ea"/>
              </a:rPr>
              <a:t>单击编辑标题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演示文稿2_0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8" name="直接连接符 17"/>
          <p:cNvCxnSpPr/>
          <p:nvPr>
            <p:custDataLst>
              <p:tags r:id="rId4"/>
            </p:custDataLst>
          </p:nvPr>
        </p:nvCxnSpPr>
        <p:spPr>
          <a:xfrm>
            <a:off x="1233170" y="3063875"/>
            <a:ext cx="3817620" cy="0"/>
          </a:xfrm>
          <a:prstGeom prst="line">
            <a:avLst/>
          </a:prstGeom>
          <a:ln w="25400" cap="rnd">
            <a:gradFill>
              <a:gsLst>
                <a:gs pos="0">
                  <a:schemeClr val="accent1"/>
                </a:gs>
                <a:gs pos="99000">
                  <a:schemeClr val="tx1">
                    <a:alpha val="0"/>
                  </a:schemeClr>
                </a:gs>
                <a:gs pos="48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形 9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9125" y="549422"/>
            <a:ext cx="228600" cy="228600"/>
          </a:xfrm>
          <a:prstGeom prst="rect">
            <a:avLst/>
          </a:prstGeom>
        </p:spPr>
      </p:pic>
      <p:pic>
        <p:nvPicPr>
          <p:cNvPr id="21" name="图形 1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16200000">
            <a:off x="11376660" y="549275"/>
            <a:ext cx="228600" cy="228600"/>
          </a:xfrm>
          <a:prstGeom prst="rect">
            <a:avLst/>
          </a:prstGeom>
        </p:spPr>
      </p:pic>
      <p:pic>
        <p:nvPicPr>
          <p:cNvPr id="23" name="图形 2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5400000" flipH="1">
            <a:off x="11148060" y="549275"/>
            <a:ext cx="228600" cy="228600"/>
          </a:xfrm>
          <a:prstGeom prst="rect">
            <a:avLst/>
          </a:prstGeom>
        </p:spPr>
      </p:pic>
      <p:sp>
        <p:nvSpPr>
          <p:cNvPr id="8" name="节编号"/>
          <p:cNvSpPr>
            <a:spLocks noGrp="1"/>
          </p:cNvSpPr>
          <p:nvPr>
            <p:ph type="body" idx="2" hasCustomPrompt="1"/>
            <p:custDataLst>
              <p:tags r:id="rId14"/>
            </p:custDataLst>
          </p:nvPr>
        </p:nvSpPr>
        <p:spPr>
          <a:xfrm>
            <a:off x="1233170" y="1634490"/>
            <a:ext cx="4999990" cy="1445260"/>
          </a:xfrm>
          <a:prstGeom prst="rect">
            <a:avLst/>
          </a:prstGeom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en-US" altLang="en-GB" sz="8800" b="0" i="0" u="none" strike="noStrike" kern="1200" cap="none" spc="0" normalizeH="0" baseline="0" noProof="1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MiSans Bold" panose="00000800000000000000" charset="-122"/>
                <a:sym typeface="+mn-ea"/>
              </a:defRPr>
            </a:lvl1pPr>
          </a:lstStyle>
          <a:p>
            <a:pPr lvl="0" algn="l">
              <a:lnSpc>
                <a:spcPct val="110000"/>
              </a:lnSpc>
              <a:buClrTx/>
              <a:buSzTx/>
              <a:buFontTx/>
            </a:pPr>
            <a:r>
              <a:rPr>
                <a:sym typeface="+mn-ea"/>
              </a:rPr>
              <a:t>节编号</a:t>
            </a:r>
            <a:endParaRPr>
              <a:sym typeface="+mn-ea"/>
            </a:endParaRPr>
          </a:p>
        </p:txBody>
      </p:sp>
      <p:sp>
        <p:nvSpPr>
          <p:cNvPr id="7" name="标题"/>
          <p:cNvSpPr>
            <a:spLocks noGrp="1"/>
          </p:cNvSpPr>
          <p:nvPr>
            <p:ph type="title" idx="1" hasCustomPrompt="1"/>
            <p:custDataLst>
              <p:tags r:id="rId15"/>
            </p:custDataLst>
          </p:nvPr>
        </p:nvSpPr>
        <p:spPr>
          <a:xfrm>
            <a:off x="1233170" y="3234690"/>
            <a:ext cx="5520055" cy="2420620"/>
          </a:xfrm>
          <a:prstGeom prst="rect">
            <a:avLst/>
          </a:prstGeom>
        </p:spPr>
        <p:txBody>
          <a:bodyPr wrap="square" lIns="91440" tIns="45720" rIns="91440" bIns="45720" rtlCol="0" anchor="t">
            <a:normAutofit/>
          </a:bodyPr>
          <a:lstStyle>
            <a:lvl1pPr marL="0" marR="0" lvl="0" algn="l" defTabSz="914400" rtl="0" eaLnBrk="1" fontAlgn="auto" latinLnBrk="0" hangingPunct="1">
              <a:lnSpc>
                <a:spcPct val="130000"/>
              </a:lnSpc>
              <a:buClrTx/>
              <a:buSzTx/>
              <a:buFontTx/>
              <a:buNone/>
              <a:defRPr kumimoji="0" lang="zh-CN" altLang="en-US" sz="5400" b="0" i="0" u="none" strike="noStrike" kern="1200" cap="none" spc="0" normalizeH="0" baseline="0" noProof="1" dirty="0">
                <a:solidFill>
                  <a:schemeClr val="lt1"/>
                </a:solidFill>
                <a:latin typeface="+mj-lt"/>
                <a:ea typeface="+mj-lt"/>
                <a:cs typeface="MiSans Bold" panose="00000800000000000000" charset="-122"/>
                <a:sym typeface="+mn-ea"/>
              </a:defRPr>
            </a:lvl1pPr>
          </a:lstStyle>
          <a:p>
            <a:pPr lvl="0" algn="l">
              <a:lnSpc>
                <a:spcPct val="130000"/>
              </a:lnSpc>
              <a:buClrTx/>
              <a:buSzTx/>
              <a:buFontTx/>
            </a:pPr>
            <a:r>
              <a:rPr>
                <a:sym typeface="+mn-ea"/>
              </a:rPr>
              <a:t>单击编辑标题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正文"/>
          <p:cNvSpPr txBox="1">
            <a:spLocks noGrp="1"/>
          </p:cNvSpPr>
          <p:nvPr>
            <p:ph idx="4"/>
            <p:custDataLst>
              <p:tags r:id="rId2"/>
            </p:custDataLst>
          </p:nvPr>
        </p:nvSpPr>
        <p:spPr>
          <a:xfrm>
            <a:off x="6400805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 Bold" panose="000008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0" name="正文"/>
          <p:cNvSpPr txBox="1">
            <a:spLocks noGrp="1"/>
          </p:cNvSpPr>
          <p:nvPr>
            <p:ph idx="3"/>
            <p:custDataLst>
              <p:tags r:id="rId3"/>
            </p:custDataLst>
          </p:nvPr>
        </p:nvSpPr>
        <p:spPr>
          <a:xfrm>
            <a:off x="608400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 Bold" panose="000008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9" name="标题"/>
          <p:cNvSpPr txBox="1">
            <a:spLocks noGrp="1"/>
          </p:cNvSpPr>
          <p:nvPr>
            <p:ph type="title" idx="2"/>
            <p:custDataLst>
              <p:tags r:id="rId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+mj-lt"/>
              </a:defRPr>
            </a:lvl1pPr>
          </a:lstStyle>
          <a:p>
            <a:pPr lvl="0" algn="ctr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cxnSp>
        <p:nvCxnSpPr>
          <p:cNvPr id="8" name="直接连接符 7"/>
          <p:cNvCxnSpPr/>
          <p:nvPr>
            <p:custDataLst>
              <p:tags r:id="rId5"/>
            </p:custDataLst>
          </p:nvPr>
        </p:nvCxnSpPr>
        <p:spPr>
          <a:xfrm>
            <a:off x="3609515" y="1313815"/>
            <a:ext cx="4966970" cy="0"/>
          </a:xfrm>
          <a:prstGeom prst="line">
            <a:avLst/>
          </a:prstGeom>
          <a:ln w="25400" cap="rnd">
            <a:gradFill>
              <a:gsLst>
                <a:gs pos="100000">
                  <a:schemeClr val="tx1">
                    <a:alpha val="0"/>
                  </a:schemeClr>
                </a:gs>
                <a:gs pos="1000">
                  <a:schemeClr val="tx1">
                    <a:alpha val="0"/>
                  </a:schemeClr>
                </a:gs>
                <a:gs pos="36000">
                  <a:schemeClr val="accent1"/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正文"/>
          <p:cNvSpPr txBox="1">
            <a:spLocks noGrp="1"/>
          </p:cNvSpPr>
          <p:nvPr>
            <p:ph idx="6"/>
            <p:custDataLst>
              <p:tags r:id="rId2"/>
            </p:custDataLst>
          </p:nvPr>
        </p:nvSpPr>
        <p:spPr>
          <a:xfrm>
            <a:off x="62352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 Bold" panose="000008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4" name="标题"/>
          <p:cNvSpPr txBox="1">
            <a:spLocks noGrp="1"/>
          </p:cNvSpPr>
          <p:nvPr>
            <p:ph type="title" idx="5"/>
            <p:custDataLst>
              <p:tags r:id="rId3"/>
            </p:custDataLst>
          </p:nvPr>
        </p:nvSpPr>
        <p:spPr>
          <a:xfrm>
            <a:off x="6235200" y="1429200"/>
            <a:ext cx="5342400" cy="3987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0" normalizeH="0" baseline="0" noProof="1" dirty="0">
                <a:solidFill>
                  <a:schemeClr val="tx1"/>
                </a:solidFill>
                <a:latin typeface="+mj-lt"/>
                <a:ea typeface="+mj-lt"/>
                <a:cs typeface="MiSans Bold" panose="000008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3" name="正文"/>
          <p:cNvSpPr txBox="1">
            <a:spLocks noGrp="1"/>
          </p:cNvSpPr>
          <p:nvPr>
            <p:ph idx="4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 Bold" panose="000008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2" name="标题"/>
          <p:cNvSpPr txBox="1">
            <a:spLocks noGrp="1"/>
          </p:cNvSpPr>
          <p:nvPr>
            <p:ph type="title" idx="3"/>
            <p:custDataLst>
              <p:tags r:id="rId5"/>
            </p:custDataLst>
          </p:nvPr>
        </p:nvSpPr>
        <p:spPr>
          <a:xfrm>
            <a:off x="608400" y="1429200"/>
            <a:ext cx="5342400" cy="3987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0" normalizeH="0" baseline="0" noProof="1">
                <a:solidFill>
                  <a:schemeClr val="tx1"/>
                </a:solidFill>
                <a:latin typeface="+mj-lt"/>
                <a:ea typeface="+mj-lt"/>
                <a:cs typeface="MiSans Bold" panose="000008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1" name="标题"/>
          <p:cNvSpPr txBox="1">
            <a:spLocks noGrp="1"/>
          </p:cNvSpPr>
          <p:nvPr>
            <p:ph type="title" idx="2"/>
            <p:custDataLst>
              <p:tags r:id="rId6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+mj-lt"/>
              </a:defRPr>
            </a:lvl1pPr>
          </a:lstStyle>
          <a:p>
            <a:pPr lvl="0" algn="ctr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cxnSp>
        <p:nvCxnSpPr>
          <p:cNvPr id="10" name="直接连接符 9"/>
          <p:cNvCxnSpPr/>
          <p:nvPr>
            <p:custDataLst>
              <p:tags r:id="rId7"/>
            </p:custDataLst>
          </p:nvPr>
        </p:nvCxnSpPr>
        <p:spPr>
          <a:xfrm>
            <a:off x="3609515" y="1313815"/>
            <a:ext cx="4966970" cy="0"/>
          </a:xfrm>
          <a:prstGeom prst="line">
            <a:avLst/>
          </a:prstGeom>
          <a:ln w="25400" cap="rnd">
            <a:gradFill>
              <a:gsLst>
                <a:gs pos="100000">
                  <a:schemeClr val="tx1">
                    <a:alpha val="0"/>
                  </a:schemeClr>
                </a:gs>
                <a:gs pos="1000">
                  <a:schemeClr val="tx1">
                    <a:alpha val="0"/>
                  </a:schemeClr>
                </a:gs>
                <a:gs pos="36000">
                  <a:schemeClr val="accent1"/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"/>
          <p:cNvSpPr txBox="1">
            <a:spLocks noGrp="1"/>
          </p:cNvSpPr>
          <p:nvPr>
            <p:ph type="title" idx="2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lt"/>
                <a:ea typeface="+mj-lt"/>
                <a:cs typeface="+mj-lt"/>
              </a:defRPr>
            </a:lvl1pPr>
          </a:lstStyle>
          <a:p>
            <a:pPr lvl="0" algn="ctr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cxnSp>
        <p:nvCxnSpPr>
          <p:cNvPr id="6" name="直接连接符 5"/>
          <p:cNvCxnSpPr/>
          <p:nvPr>
            <p:custDataLst>
              <p:tags r:id="rId3"/>
            </p:custDataLst>
          </p:nvPr>
        </p:nvCxnSpPr>
        <p:spPr>
          <a:xfrm>
            <a:off x="3609515" y="1313815"/>
            <a:ext cx="4966970" cy="0"/>
          </a:xfrm>
          <a:prstGeom prst="line">
            <a:avLst/>
          </a:prstGeom>
          <a:ln w="25400" cap="rnd">
            <a:gradFill>
              <a:gsLst>
                <a:gs pos="100000">
                  <a:schemeClr val="tx1">
                    <a:alpha val="0"/>
                  </a:schemeClr>
                </a:gs>
                <a:gs pos="1000">
                  <a:schemeClr val="tx1">
                    <a:alpha val="0"/>
                  </a:schemeClr>
                </a:gs>
                <a:gs pos="36000">
                  <a:schemeClr val="accent1"/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文"/>
          <p:cNvSpPr txBox="1"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330" y="608330"/>
            <a:ext cx="10968990" cy="56483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 Bold" panose="000008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85.xml"/><Relationship Id="rId18" Type="http://schemas.openxmlformats.org/officeDocument/2006/relationships/tags" Target="../tags/tag84.xml"/><Relationship Id="rId17" Type="http://schemas.openxmlformats.org/officeDocument/2006/relationships/tags" Target="../tags/tag83.xml"/><Relationship Id="rId16" Type="http://schemas.openxmlformats.org/officeDocument/2006/relationships/tags" Target="../tags/tag82.xml"/><Relationship Id="rId15" Type="http://schemas.openxmlformats.org/officeDocument/2006/relationships/tags" Target="../tags/tag81.xml"/><Relationship Id="rId14" Type="http://schemas.openxmlformats.org/officeDocument/2006/relationships/tags" Target="../tags/tag80.xml"/><Relationship Id="rId13" Type="http://schemas.openxmlformats.org/officeDocument/2006/relationships/tags" Target="../tags/tag79.xml"/><Relationship Id="rId12" Type="http://schemas.openxmlformats.org/officeDocument/2006/relationships/tags" Target="../tags/tag7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0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70.xml"/><Relationship Id="rId18" Type="http://schemas.openxmlformats.org/officeDocument/2006/relationships/tags" Target="../tags/tag169.xml"/><Relationship Id="rId17" Type="http://schemas.openxmlformats.org/officeDocument/2006/relationships/tags" Target="../tags/tag168.xml"/><Relationship Id="rId16" Type="http://schemas.openxmlformats.org/officeDocument/2006/relationships/tags" Target="../tags/tag167.xml"/><Relationship Id="rId15" Type="http://schemas.openxmlformats.org/officeDocument/2006/relationships/tags" Target="../tags/tag166.xml"/><Relationship Id="rId14" Type="http://schemas.openxmlformats.org/officeDocument/2006/relationships/tags" Target="../tags/tag165.xml"/><Relationship Id="rId13" Type="http://schemas.openxmlformats.org/officeDocument/2006/relationships/tags" Target="../tags/tag164.xml"/><Relationship Id="rId12" Type="http://schemas.openxmlformats.org/officeDocument/2006/relationships/tags" Target="../tags/tag16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0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9" Type="http://schemas.openxmlformats.org/officeDocument/2006/relationships/tags" Target="../tags/tag255.xml"/><Relationship Id="rId18" Type="http://schemas.openxmlformats.org/officeDocument/2006/relationships/tags" Target="../tags/tag254.xml"/><Relationship Id="rId17" Type="http://schemas.openxmlformats.org/officeDocument/2006/relationships/tags" Target="../tags/tag253.xml"/><Relationship Id="rId16" Type="http://schemas.openxmlformats.org/officeDocument/2006/relationships/tags" Target="../tags/tag252.xml"/><Relationship Id="rId15" Type="http://schemas.openxmlformats.org/officeDocument/2006/relationships/tags" Target="../tags/tag251.xml"/><Relationship Id="rId14" Type="http://schemas.openxmlformats.org/officeDocument/2006/relationships/tags" Target="../tags/tag250.xml"/><Relationship Id="rId13" Type="http://schemas.openxmlformats.org/officeDocument/2006/relationships/tags" Target="../tags/tag249.xml"/><Relationship Id="rId12" Type="http://schemas.openxmlformats.org/officeDocument/2006/relationships/tags" Target="../tags/tag248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>
            <p:custDataLst>
              <p:tags r:id="rId12"/>
            </p:custDataLst>
          </p:nvPr>
        </p:nvCxnSpPr>
        <p:spPr>
          <a:xfrm>
            <a:off x="3609515" y="1313815"/>
            <a:ext cx="4966970" cy="0"/>
          </a:xfrm>
          <a:prstGeom prst="line">
            <a:avLst/>
          </a:prstGeom>
          <a:ln w="25400" cap="rnd">
            <a:gradFill>
              <a:gsLst>
                <a:gs pos="100000">
                  <a:schemeClr val="tx1">
                    <a:alpha val="0"/>
                  </a:schemeClr>
                </a:gs>
                <a:gs pos="1000">
                  <a:schemeClr val="tx1">
                    <a:alpha val="0"/>
                  </a:schemeClr>
                </a:gs>
                <a:gs pos="36000">
                  <a:schemeClr val="accent1"/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latin typeface="MiSans Bold" panose="00000800000000000000" charset="-122"/>
                <a:ea typeface="MiSans Bold" panose="000008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latin typeface="MiSans Bold" panose="00000800000000000000" charset="-122"/>
                <a:ea typeface="MiSans Bold" panose="000008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latin typeface="MiSans Bold" panose="00000800000000000000" charset="-122"/>
                <a:ea typeface="MiSans Bold" panose="000008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608400" y="1593130"/>
            <a:ext cx="10975200" cy="4583833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>
              <a:spcBef>
                <a:spcPts val="1200"/>
              </a:spcBef>
              <a:spcAft>
                <a:spcPts val="0"/>
              </a:spcAft>
              <a:buClrTx/>
              <a:buSzTx/>
            </a:pPr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marR="0" lvl="1">
              <a:spcBef>
                <a:spcPts val="1200"/>
              </a:spcBef>
              <a:spcAft>
                <a:spcPts val="0"/>
              </a:spcAft>
              <a:tabLst>
                <a:tab pos="1609725" algn="l"/>
              </a:tabLst>
            </a:pPr>
            <a:r>
              <a:rPr lang="zh-CN" altLang="en-US" dirty="0"/>
              <a:t>二级</a:t>
            </a:r>
            <a:endParaRPr lang="zh-CN" altLang="en-US" dirty="0"/>
          </a:p>
          <a:p>
            <a:pPr marR="0" lvl="2">
              <a:spcBef>
                <a:spcPts val="1200"/>
              </a:spcBef>
              <a:spcAft>
                <a:spcPts val="0"/>
              </a:spcAft>
            </a:pPr>
            <a:r>
              <a:rPr lang="zh-CN" altLang="en-US" dirty="0"/>
              <a:t>三级</a:t>
            </a:r>
            <a:endParaRPr lang="zh-CN" altLang="en-US" dirty="0"/>
          </a:p>
          <a:p>
            <a:pPr marR="0" lvl="3">
              <a:spcBef>
                <a:spcPts val="1200"/>
              </a:spcBef>
              <a:spcAft>
                <a:spcPts val="0"/>
              </a:spcAft>
            </a:pPr>
            <a:r>
              <a:rPr lang="zh-CN" altLang="en-US" dirty="0"/>
              <a:t>四级</a:t>
            </a:r>
            <a:endParaRPr lang="zh-CN" altLang="en-US" dirty="0"/>
          </a:p>
          <a:p>
            <a:pPr marR="0" lvl="4">
              <a:spcBef>
                <a:spcPts val="1200"/>
              </a:spcBef>
              <a:spcAft>
                <a:spcPts val="0"/>
              </a:spcAft>
            </a:pP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3" name="标题占位符 2"/>
          <p:cNvSpPr>
            <a:spLocks noGrp="1"/>
          </p:cNvSpPr>
          <p:nvPr>
            <p:ph type="title"/>
            <p:custDataLst>
              <p:tags r:id="rId17"/>
            </p:custDataLst>
          </p:nvPr>
        </p:nvSpPr>
        <p:spPr>
          <a:xfrm>
            <a:off x="608400" y="365126"/>
            <a:ext cx="10969200" cy="1090568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 algn="ctr">
              <a:buClrTx/>
              <a:buSzTx/>
              <a:buFontTx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KSO_TEMPLATE" hidden="1"/>
          <p:cNvSpPr/>
          <p:nvPr userDrawn="1"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MiSans Bold" panose="00000800000000000000" charset="-122"/>
              <a:ea typeface="MiSans Bold" panose="00000800000000000000" charset="-122"/>
            </a:endParaRPr>
          </a:p>
        </p:txBody>
      </p:sp>
    </p:spTree>
    <p:custDataLst>
      <p:tags r:id="rId19"/>
    </p:custData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kumimoji="0" lang="zh-CN" altLang="en-US" sz="3600" b="0" i="0" u="none" strike="noStrike" kern="1200" cap="none" spc="300" normalizeH="0" baseline="0" smtClean="0">
          <a:ln>
            <a:noFill/>
            <a:prstDash val="sysDot"/>
          </a:ln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uFillTx/>
          <a:latin typeface="Microsoft Sans Serif" panose="020B0604020202020204" charset="0"/>
          <a:ea typeface="Microsoft Sans Serif" panose="020B0604020202020204" charset="0"/>
          <a:cs typeface="MiSans Bold" panose="00000800000000000000" charset="-122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kumimoji="0" lang="zh-CN" altLang="en-US" sz="1800" b="0" i="0" u="none" strike="noStrike" kern="1200" cap="none" spc="150" normalizeH="0" baseline="0">
          <a:ln>
            <a:noFill/>
            <a:prstDash val="sysDot"/>
          </a:ln>
          <a:solidFill>
            <a:schemeClr val="tx1"/>
          </a:solidFill>
          <a:uFillTx/>
          <a:latin typeface="MiSans Bold" panose="00000800000000000000" charset="-122"/>
          <a:ea typeface="MiSans Bold" panose="00000800000000000000" charset="-122"/>
          <a:cs typeface="MiSans Bold" panose="00000800000000000000" charset="-122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kumimoji="0" lang="zh-CN" altLang="en-US" sz="1600" b="0" i="0" u="none" strike="noStrike" kern="1200" cap="none" spc="150" normalizeH="0" baseline="0">
          <a:solidFill>
            <a:schemeClr val="tx1"/>
          </a:solidFill>
          <a:uFillTx/>
          <a:latin typeface="MiSans Bold" panose="00000800000000000000" charset="-122"/>
          <a:ea typeface="MiSans Bold" panose="00000800000000000000" charset="-122"/>
          <a:cs typeface="MiSans Bold" panose="00000800000000000000" charset="-122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kumimoji="0" lang="zh-CN" altLang="en-US" sz="1600" b="0" i="0" u="none" strike="noStrike" kern="1200" cap="none" spc="150" normalizeH="0" baseline="0">
          <a:solidFill>
            <a:schemeClr val="tx1"/>
          </a:solidFill>
          <a:uFillTx/>
          <a:latin typeface="MiSans Bold" panose="00000800000000000000" charset="-122"/>
          <a:ea typeface="MiSans Bold" panose="00000800000000000000" charset="-122"/>
          <a:cs typeface="MiSans Bold" panose="00000800000000000000" charset="-122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kumimoji="0" lang="zh-CN" altLang="en-US" sz="1400" b="0" i="0" u="none" strike="noStrike" kern="1200" cap="none" spc="150" normalizeH="0" baseline="0">
          <a:solidFill>
            <a:schemeClr val="tx1"/>
          </a:solidFill>
          <a:uFillTx/>
          <a:latin typeface="MiSans Bold" panose="00000800000000000000" charset="-122"/>
          <a:ea typeface="MiSans Bold" panose="00000800000000000000" charset="-122"/>
          <a:cs typeface="MiSans Bold" panose="00000800000000000000" charset="-122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kumimoji="0" lang="zh-CN" altLang="en-US" sz="1400" b="0" i="0" u="none" strike="noStrike" kern="1200" cap="none" spc="150" normalizeH="0" baseline="0">
          <a:solidFill>
            <a:schemeClr val="tx1"/>
          </a:solidFill>
          <a:uFillTx/>
          <a:latin typeface="MiSans Bold" panose="00000800000000000000" charset="-122"/>
          <a:ea typeface="MiSans Bold" panose="00000800000000000000" charset="-122"/>
          <a:cs typeface="MiSans Bold" panose="00000800000000000000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>
            <p:custDataLst>
              <p:tags r:id="rId12"/>
            </p:custDataLst>
          </p:nvPr>
        </p:nvCxnSpPr>
        <p:spPr>
          <a:xfrm>
            <a:off x="3609515" y="1313815"/>
            <a:ext cx="4966970" cy="0"/>
          </a:xfrm>
          <a:prstGeom prst="line">
            <a:avLst/>
          </a:prstGeom>
          <a:ln w="25400" cap="rnd">
            <a:gradFill>
              <a:gsLst>
                <a:gs pos="100000">
                  <a:schemeClr val="tx1">
                    <a:alpha val="0"/>
                  </a:schemeClr>
                </a:gs>
                <a:gs pos="1000">
                  <a:schemeClr val="tx1">
                    <a:alpha val="0"/>
                  </a:schemeClr>
                </a:gs>
                <a:gs pos="36000">
                  <a:schemeClr val="accent1"/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latin typeface="MiSans Bold" panose="00000800000000000000" charset="-122"/>
                <a:ea typeface="MiSans Bold" panose="000008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latin typeface="MiSans Bold" panose="00000800000000000000" charset="-122"/>
                <a:ea typeface="MiSans Bold" panose="000008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latin typeface="MiSans Bold" panose="00000800000000000000" charset="-122"/>
                <a:ea typeface="MiSans Bold" panose="000008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608400" y="1593130"/>
            <a:ext cx="10975200" cy="4583833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>
              <a:spcBef>
                <a:spcPts val="1200"/>
              </a:spcBef>
              <a:spcAft>
                <a:spcPts val="0"/>
              </a:spcAft>
              <a:buClrTx/>
              <a:buSzTx/>
            </a:pPr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marR="0" lvl="1">
              <a:spcBef>
                <a:spcPts val="1200"/>
              </a:spcBef>
              <a:spcAft>
                <a:spcPts val="0"/>
              </a:spcAft>
              <a:tabLst>
                <a:tab pos="1609725" algn="l"/>
              </a:tabLst>
            </a:pPr>
            <a:r>
              <a:rPr lang="zh-CN" altLang="en-US" dirty="0"/>
              <a:t>二级</a:t>
            </a:r>
            <a:endParaRPr lang="zh-CN" altLang="en-US" dirty="0"/>
          </a:p>
          <a:p>
            <a:pPr marR="0" lvl="2">
              <a:spcBef>
                <a:spcPts val="1200"/>
              </a:spcBef>
              <a:spcAft>
                <a:spcPts val="0"/>
              </a:spcAft>
            </a:pPr>
            <a:r>
              <a:rPr lang="zh-CN" altLang="en-US" dirty="0"/>
              <a:t>三级</a:t>
            </a:r>
            <a:endParaRPr lang="zh-CN" altLang="en-US" dirty="0"/>
          </a:p>
          <a:p>
            <a:pPr marR="0" lvl="3">
              <a:spcBef>
                <a:spcPts val="1200"/>
              </a:spcBef>
              <a:spcAft>
                <a:spcPts val="0"/>
              </a:spcAft>
            </a:pPr>
            <a:r>
              <a:rPr lang="zh-CN" altLang="en-US" dirty="0"/>
              <a:t>四级</a:t>
            </a:r>
            <a:endParaRPr lang="zh-CN" altLang="en-US" dirty="0"/>
          </a:p>
          <a:p>
            <a:pPr marR="0" lvl="4">
              <a:spcBef>
                <a:spcPts val="1200"/>
              </a:spcBef>
              <a:spcAft>
                <a:spcPts val="0"/>
              </a:spcAft>
            </a:pP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3" name="标题占位符 2"/>
          <p:cNvSpPr>
            <a:spLocks noGrp="1"/>
          </p:cNvSpPr>
          <p:nvPr>
            <p:ph type="title"/>
            <p:custDataLst>
              <p:tags r:id="rId17"/>
            </p:custDataLst>
          </p:nvPr>
        </p:nvSpPr>
        <p:spPr>
          <a:xfrm>
            <a:off x="608400" y="365126"/>
            <a:ext cx="10969200" cy="1090568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 algn="ctr">
              <a:buClrTx/>
              <a:buSzTx/>
              <a:buFontTx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KSO_TEMPLATE" hidden="1"/>
          <p:cNvSpPr/>
          <p:nvPr userDrawn="1"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MiSans Bold" panose="00000800000000000000" charset="-122"/>
              <a:ea typeface="MiSans Bold" panose="00000800000000000000" charset="-122"/>
            </a:endParaRPr>
          </a:p>
        </p:txBody>
      </p:sp>
    </p:spTree>
    <p:custDataLst>
      <p:tags r:id="rId19"/>
    </p:custData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kumimoji="0" lang="zh-CN" altLang="en-US" sz="3600" b="0" i="0" u="none" strike="noStrike" kern="1200" cap="none" spc="300" normalizeH="0" baseline="0" smtClean="0">
          <a:ln>
            <a:noFill/>
            <a:prstDash val="sysDot"/>
          </a:ln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uFillTx/>
          <a:latin typeface="Microsoft Sans Serif" panose="020B0604020202020204" charset="0"/>
          <a:ea typeface="Microsoft Sans Serif" panose="020B0604020202020204" charset="0"/>
          <a:cs typeface="MiSans Bold" panose="00000800000000000000" charset="-122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kumimoji="0" lang="zh-CN" altLang="en-US" sz="1800" b="0" i="0" u="none" strike="noStrike" kern="1200" cap="none" spc="150" normalizeH="0" baseline="0">
          <a:ln>
            <a:noFill/>
            <a:prstDash val="sysDot"/>
          </a:ln>
          <a:solidFill>
            <a:schemeClr val="tx1"/>
          </a:solidFill>
          <a:uFillTx/>
          <a:latin typeface="MiSans Bold" panose="00000800000000000000" charset="-122"/>
          <a:ea typeface="MiSans Bold" panose="00000800000000000000" charset="-122"/>
          <a:cs typeface="MiSans Bold" panose="00000800000000000000" charset="-122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kumimoji="0" lang="zh-CN" altLang="en-US" sz="1600" b="0" i="0" u="none" strike="noStrike" kern="1200" cap="none" spc="150" normalizeH="0" baseline="0">
          <a:solidFill>
            <a:schemeClr val="tx1"/>
          </a:solidFill>
          <a:uFillTx/>
          <a:latin typeface="MiSans Bold" panose="00000800000000000000" charset="-122"/>
          <a:ea typeface="MiSans Bold" panose="00000800000000000000" charset="-122"/>
          <a:cs typeface="MiSans Bold" panose="00000800000000000000" charset="-122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kumimoji="0" lang="zh-CN" altLang="en-US" sz="1600" b="0" i="0" u="none" strike="noStrike" kern="1200" cap="none" spc="150" normalizeH="0" baseline="0">
          <a:solidFill>
            <a:schemeClr val="tx1"/>
          </a:solidFill>
          <a:uFillTx/>
          <a:latin typeface="MiSans Bold" panose="00000800000000000000" charset="-122"/>
          <a:ea typeface="MiSans Bold" panose="00000800000000000000" charset="-122"/>
          <a:cs typeface="MiSans Bold" panose="00000800000000000000" charset="-122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kumimoji="0" lang="zh-CN" altLang="en-US" sz="1400" b="0" i="0" u="none" strike="noStrike" kern="1200" cap="none" spc="150" normalizeH="0" baseline="0">
          <a:solidFill>
            <a:schemeClr val="tx1"/>
          </a:solidFill>
          <a:uFillTx/>
          <a:latin typeface="MiSans Bold" panose="00000800000000000000" charset="-122"/>
          <a:ea typeface="MiSans Bold" panose="00000800000000000000" charset="-122"/>
          <a:cs typeface="MiSans Bold" panose="00000800000000000000" charset="-122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kumimoji="0" lang="zh-CN" altLang="en-US" sz="1400" b="0" i="0" u="none" strike="noStrike" kern="1200" cap="none" spc="150" normalizeH="0" baseline="0">
          <a:solidFill>
            <a:schemeClr val="tx1"/>
          </a:solidFill>
          <a:uFillTx/>
          <a:latin typeface="MiSans Bold" panose="00000800000000000000" charset="-122"/>
          <a:ea typeface="MiSans Bold" panose="00000800000000000000" charset="-122"/>
          <a:cs typeface="MiSans Bold" panose="00000800000000000000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>
            <p:custDataLst>
              <p:tags r:id="rId12"/>
            </p:custDataLst>
          </p:nvPr>
        </p:nvCxnSpPr>
        <p:spPr>
          <a:xfrm>
            <a:off x="3609515" y="1313815"/>
            <a:ext cx="4966970" cy="0"/>
          </a:xfrm>
          <a:prstGeom prst="line">
            <a:avLst/>
          </a:prstGeom>
          <a:ln w="25400" cap="rnd">
            <a:gradFill>
              <a:gsLst>
                <a:gs pos="100000">
                  <a:schemeClr val="tx1">
                    <a:alpha val="0"/>
                  </a:schemeClr>
                </a:gs>
                <a:gs pos="1000">
                  <a:schemeClr val="tx1">
                    <a:alpha val="0"/>
                  </a:schemeClr>
                </a:gs>
                <a:gs pos="36000">
                  <a:schemeClr val="accent1"/>
                </a:gs>
                <a:gs pos="64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latin typeface="MiSans Bold" panose="00000800000000000000" charset="-122"/>
                <a:ea typeface="MiSans Bold" panose="000008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latin typeface="MiSans Bold" panose="00000800000000000000" charset="-122"/>
                <a:ea typeface="MiSans Bold" panose="000008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latin typeface="MiSans Bold" panose="00000800000000000000" charset="-122"/>
                <a:ea typeface="MiSans Bold" panose="000008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608400" y="1593130"/>
            <a:ext cx="10975200" cy="4583833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>
              <a:spcBef>
                <a:spcPts val="1200"/>
              </a:spcBef>
              <a:spcAft>
                <a:spcPts val="0"/>
              </a:spcAft>
              <a:buClrTx/>
              <a:buSzTx/>
            </a:pPr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marR="0" lvl="1">
              <a:spcBef>
                <a:spcPts val="1200"/>
              </a:spcBef>
              <a:spcAft>
                <a:spcPts val="0"/>
              </a:spcAft>
              <a:tabLst>
                <a:tab pos="1609725" algn="l"/>
              </a:tabLst>
            </a:pPr>
            <a:r>
              <a:rPr lang="zh-CN" altLang="en-US" dirty="0"/>
              <a:t>二级</a:t>
            </a:r>
            <a:endParaRPr lang="zh-CN" altLang="en-US" dirty="0"/>
          </a:p>
          <a:p>
            <a:pPr marR="0" lvl="2">
              <a:spcBef>
                <a:spcPts val="1200"/>
              </a:spcBef>
              <a:spcAft>
                <a:spcPts val="0"/>
              </a:spcAft>
            </a:pPr>
            <a:r>
              <a:rPr lang="zh-CN" altLang="en-US" dirty="0"/>
              <a:t>三级</a:t>
            </a:r>
            <a:endParaRPr lang="zh-CN" altLang="en-US" dirty="0"/>
          </a:p>
          <a:p>
            <a:pPr marR="0" lvl="3">
              <a:spcBef>
                <a:spcPts val="1200"/>
              </a:spcBef>
              <a:spcAft>
                <a:spcPts val="0"/>
              </a:spcAft>
            </a:pPr>
            <a:r>
              <a:rPr lang="zh-CN" altLang="en-US" dirty="0"/>
              <a:t>四级</a:t>
            </a:r>
            <a:endParaRPr lang="zh-CN" altLang="en-US" dirty="0"/>
          </a:p>
          <a:p>
            <a:pPr marR="0" lvl="4">
              <a:spcBef>
                <a:spcPts val="1200"/>
              </a:spcBef>
              <a:spcAft>
                <a:spcPts val="0"/>
              </a:spcAft>
            </a:pP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3" name="标题占位符 2"/>
          <p:cNvSpPr>
            <a:spLocks noGrp="1"/>
          </p:cNvSpPr>
          <p:nvPr>
            <p:ph type="title"/>
            <p:custDataLst>
              <p:tags r:id="rId17"/>
            </p:custDataLst>
          </p:nvPr>
        </p:nvSpPr>
        <p:spPr>
          <a:xfrm>
            <a:off x="608400" y="365126"/>
            <a:ext cx="10969200" cy="1090568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 algn="ctr">
              <a:buClrTx/>
              <a:buSzTx/>
              <a:buFontTx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KSO_TEMPLATE" hidden="1"/>
          <p:cNvSpPr/>
          <p:nvPr userDrawn="1"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MiSans Bold" panose="00000800000000000000" charset="-122"/>
              <a:ea typeface="MiSans Bold" panose="00000800000000000000" charset="-122"/>
            </a:endParaRPr>
          </a:p>
        </p:txBody>
      </p:sp>
    </p:spTree>
    <p:custDataLst>
      <p:tags r:id="rId19"/>
    </p:custData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kumimoji="0" lang="zh-CN" altLang="en-US" sz="3600" b="0" i="0" u="none" strike="noStrike" kern="1200" cap="none" spc="300" normalizeH="0" baseline="0" smtClean="0">
          <a:ln>
            <a:noFill/>
            <a:prstDash val="sysDot"/>
          </a:ln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uFillTx/>
          <a:latin typeface="Microsoft Sans Serif" panose="020B0604020202020204" charset="0"/>
          <a:ea typeface="Microsoft Sans Serif" panose="020B0604020202020204" charset="0"/>
          <a:cs typeface="MiSans Bold" panose="00000800000000000000" charset="-122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kumimoji="0" lang="zh-CN" altLang="en-US" sz="1800" b="0" i="0" u="none" strike="noStrike" kern="1200" cap="none" spc="150" normalizeH="0" baseline="0">
          <a:ln>
            <a:noFill/>
            <a:prstDash val="sysDot"/>
          </a:ln>
          <a:solidFill>
            <a:schemeClr val="tx1"/>
          </a:solidFill>
          <a:uFillTx/>
          <a:latin typeface="MiSans Bold" panose="00000800000000000000" charset="-122"/>
          <a:ea typeface="MiSans Bold" panose="00000800000000000000" charset="-122"/>
          <a:cs typeface="MiSans Bold" panose="00000800000000000000" charset="-122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kumimoji="0" lang="zh-CN" altLang="en-US" sz="1600" b="0" i="0" u="none" strike="noStrike" kern="1200" cap="none" spc="150" normalizeH="0" baseline="0">
          <a:solidFill>
            <a:schemeClr val="tx1"/>
          </a:solidFill>
          <a:uFillTx/>
          <a:latin typeface="MiSans Bold" panose="00000800000000000000" charset="-122"/>
          <a:ea typeface="MiSans Bold" panose="00000800000000000000" charset="-122"/>
          <a:cs typeface="MiSans Bold" panose="00000800000000000000" charset="-122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kumimoji="0" lang="zh-CN" altLang="en-US" sz="1600" b="0" i="0" u="none" strike="noStrike" kern="1200" cap="none" spc="150" normalizeH="0" baseline="0">
          <a:solidFill>
            <a:schemeClr val="tx1"/>
          </a:solidFill>
          <a:uFillTx/>
          <a:latin typeface="MiSans Bold" panose="00000800000000000000" charset="-122"/>
          <a:ea typeface="MiSans Bold" panose="00000800000000000000" charset="-122"/>
          <a:cs typeface="MiSans Bold" panose="00000800000000000000" charset="-122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kumimoji="0" lang="zh-CN" altLang="en-US" sz="1400" b="0" i="0" u="none" strike="noStrike" kern="1200" cap="none" spc="150" normalizeH="0" baseline="0">
          <a:solidFill>
            <a:schemeClr val="tx1"/>
          </a:solidFill>
          <a:uFillTx/>
          <a:latin typeface="MiSans Bold" panose="00000800000000000000" charset="-122"/>
          <a:ea typeface="MiSans Bold" panose="00000800000000000000" charset="-122"/>
          <a:cs typeface="MiSans Bold" panose="00000800000000000000" charset="-122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kumimoji="0" lang="zh-CN" altLang="en-US" sz="1400" b="0" i="0" u="none" strike="noStrike" kern="1200" cap="none" spc="150" normalizeH="0" baseline="0">
          <a:solidFill>
            <a:schemeClr val="tx1"/>
          </a:solidFill>
          <a:uFillTx/>
          <a:latin typeface="MiSans Bold" panose="00000800000000000000" charset="-122"/>
          <a:ea typeface="MiSans Bold" panose="00000800000000000000" charset="-122"/>
          <a:cs typeface="MiSans Bold" panose="00000800000000000000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257.xml"/><Relationship Id="rId1" Type="http://schemas.openxmlformats.org/officeDocument/2006/relationships/tags" Target="../tags/tag256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1.xml"/><Relationship Id="rId3" Type="http://schemas.openxmlformats.org/officeDocument/2006/relationships/tags" Target="../tags/tag291.xml"/><Relationship Id="rId2" Type="http://schemas.openxmlformats.org/officeDocument/2006/relationships/tags" Target="../tags/tag290.xml"/><Relationship Id="rId1" Type="http://schemas.openxmlformats.org/officeDocument/2006/relationships/tags" Target="../tags/tag289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266.xml"/><Relationship Id="rId8" Type="http://schemas.openxmlformats.org/officeDocument/2006/relationships/tags" Target="../tags/tag265.xml"/><Relationship Id="rId7" Type="http://schemas.openxmlformats.org/officeDocument/2006/relationships/tags" Target="../tags/tag264.xml"/><Relationship Id="rId6" Type="http://schemas.openxmlformats.org/officeDocument/2006/relationships/tags" Target="../tags/tag263.xml"/><Relationship Id="rId5" Type="http://schemas.openxmlformats.org/officeDocument/2006/relationships/tags" Target="../tags/tag262.xml"/><Relationship Id="rId4" Type="http://schemas.openxmlformats.org/officeDocument/2006/relationships/tags" Target="../tags/tag261.xml"/><Relationship Id="rId3" Type="http://schemas.openxmlformats.org/officeDocument/2006/relationships/tags" Target="../tags/tag260.xml"/><Relationship Id="rId2" Type="http://schemas.openxmlformats.org/officeDocument/2006/relationships/tags" Target="../tags/tag259.xml"/><Relationship Id="rId14" Type="http://schemas.openxmlformats.org/officeDocument/2006/relationships/notesSlide" Target="../notesSlides/notesSlide2.xml"/><Relationship Id="rId13" Type="http://schemas.openxmlformats.org/officeDocument/2006/relationships/slideLayout" Target="../slideLayouts/slideLayout3.xml"/><Relationship Id="rId12" Type="http://schemas.openxmlformats.org/officeDocument/2006/relationships/tags" Target="../tags/tag269.xml"/><Relationship Id="rId11" Type="http://schemas.openxmlformats.org/officeDocument/2006/relationships/tags" Target="../tags/tag268.xml"/><Relationship Id="rId10" Type="http://schemas.openxmlformats.org/officeDocument/2006/relationships/tags" Target="../tags/tag267.xml"/><Relationship Id="rId1" Type="http://schemas.openxmlformats.org/officeDocument/2006/relationships/tags" Target="../tags/tag258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272.xml"/><Relationship Id="rId2" Type="http://schemas.openxmlformats.org/officeDocument/2006/relationships/tags" Target="../tags/tag271.xml"/><Relationship Id="rId1" Type="http://schemas.openxmlformats.org/officeDocument/2006/relationships/tags" Target="../tags/tag270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274.xml"/><Relationship Id="rId3" Type="http://schemas.openxmlformats.org/officeDocument/2006/relationships/hyperlink" Target="https://www.gaokao.cn/school/1457" TargetMode="External"/><Relationship Id="rId2" Type="http://schemas.openxmlformats.org/officeDocument/2006/relationships/hyperlink" Target="https://www.gaokao.cn/school/34" TargetMode="External"/><Relationship Id="rId1" Type="http://schemas.openxmlformats.org/officeDocument/2006/relationships/tags" Target="../tags/tag273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277.xml"/><Relationship Id="rId2" Type="http://schemas.openxmlformats.org/officeDocument/2006/relationships/tags" Target="../tags/tag276.xml"/><Relationship Id="rId1" Type="http://schemas.openxmlformats.org/officeDocument/2006/relationships/tags" Target="../tags/tag275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279.xml"/><Relationship Id="rId3" Type="http://schemas.openxmlformats.org/officeDocument/2006/relationships/image" Target="../media/image10.jpeg"/><Relationship Id="rId2" Type="http://schemas.openxmlformats.org/officeDocument/2006/relationships/hyperlink" Target="http://www.hit.edu.cn/11546/list.htm" TargetMode="External"/><Relationship Id="rId1" Type="http://schemas.openxmlformats.org/officeDocument/2006/relationships/tags" Target="../tags/tag278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282.xml"/><Relationship Id="rId4" Type="http://schemas.openxmlformats.org/officeDocument/2006/relationships/image" Target="../media/image11.jpeg"/><Relationship Id="rId3" Type="http://schemas.openxmlformats.org/officeDocument/2006/relationships/tags" Target="../tags/tag281.xml"/><Relationship Id="rId2" Type="http://schemas.openxmlformats.org/officeDocument/2006/relationships/hyperlink" Target="http://www.hitwh.edu.cn/1370/list1.htm" TargetMode="External"/><Relationship Id="rId1" Type="http://schemas.openxmlformats.org/officeDocument/2006/relationships/tags" Target="../tags/tag280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6.xml"/><Relationship Id="rId3" Type="http://schemas.openxmlformats.org/officeDocument/2006/relationships/tags" Target="../tags/tag285.xml"/><Relationship Id="rId2" Type="http://schemas.openxmlformats.org/officeDocument/2006/relationships/tags" Target="../tags/tag284.xml"/><Relationship Id="rId1" Type="http://schemas.openxmlformats.org/officeDocument/2006/relationships/tags" Target="../tags/tag283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4.xml"/><Relationship Id="rId3" Type="http://schemas.openxmlformats.org/officeDocument/2006/relationships/tags" Target="../tags/tag288.xml"/><Relationship Id="rId2" Type="http://schemas.openxmlformats.org/officeDocument/2006/relationships/tags" Target="../tags/tag287.xml"/><Relationship Id="rId1" Type="http://schemas.openxmlformats.org/officeDocument/2006/relationships/tags" Target="../tags/tag28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xfrm>
            <a:off x="2931795" y="1651635"/>
            <a:ext cx="6327775" cy="2159000"/>
          </a:xfrm>
        </p:spPr>
        <p:txBody>
          <a:bodyPr>
            <a:normAutofit/>
          </a:bodyPr>
          <a:lstStyle/>
          <a:p>
            <a:r>
              <a:rPr lang="zh-CN" altLang="en-US" sz="6600">
                <a:latin typeface="华文行楷" panose="02010800040101010101" charset="-122"/>
                <a:ea typeface="华文行楷" panose="02010800040101010101" charset="-122"/>
              </a:rPr>
              <a:t>我的大学</a:t>
            </a:r>
            <a:br>
              <a:rPr lang="zh-CN" altLang="en-US"/>
            </a:br>
            <a:r>
              <a:t>         </a:t>
            </a:r>
            <a:r>
              <a:rPr sz="2665"/>
              <a:t>——</a:t>
            </a:r>
            <a:r>
              <a:rPr lang="zh-CN" altLang="en-US" sz="2665"/>
              <a:t>哈尔滨工业大学</a:t>
            </a:r>
            <a:endParaRPr lang="zh-CN" altLang="en-US" sz="2665"/>
          </a:p>
        </p:txBody>
      </p:sp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>
          <a:xfrm>
            <a:off x="5358765" y="4029075"/>
            <a:ext cx="1437005" cy="624840"/>
          </a:xfrm>
        </p:spPr>
        <p:txBody>
          <a:bodyPr>
            <a:noAutofit/>
          </a:bodyPr>
          <a:lstStyle/>
          <a:p>
            <a:r>
              <a:rPr lang="zh-CN" altLang="en-US" sz="2800">
                <a:latin typeface="隶书" panose="02010509060101010101" charset="-122"/>
                <a:ea typeface="隶书" panose="02010509060101010101" charset="-122"/>
              </a:rPr>
              <a:t>连君哲</a:t>
            </a:r>
            <a:endParaRPr lang="zh-CN" altLang="en-US" sz="2800">
              <a:latin typeface="隶书" panose="02010509060101010101" charset="-122"/>
              <a:ea typeface="隶书" panose="02010509060101010101" charset="-122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THANK YOU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CONTENTS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目录</a:t>
            </a:r>
            <a:endParaRPr lang="zh-CN" altLang="en-US"/>
          </a:p>
        </p:txBody>
      </p:sp>
      <p:cxnSp>
        <p:nvCxnSpPr>
          <p:cNvPr id="19" name="直接连接符 18"/>
          <p:cNvCxnSpPr/>
          <p:nvPr>
            <p:custDataLst>
              <p:tags r:id="rId3"/>
            </p:custDataLst>
          </p:nvPr>
        </p:nvCxnSpPr>
        <p:spPr>
          <a:xfrm>
            <a:off x="2363470" y="3554730"/>
            <a:ext cx="1520190" cy="0"/>
          </a:xfrm>
          <a:prstGeom prst="line">
            <a:avLst/>
          </a:prstGeom>
          <a:ln w="25400" cap="rnd">
            <a:gradFill>
              <a:gsLst>
                <a:gs pos="0">
                  <a:schemeClr val="accent1"/>
                </a:gs>
                <a:gs pos="100000">
                  <a:schemeClr val="tx1">
                    <a:alpha val="0"/>
                  </a:schemeClr>
                </a:gs>
                <a:gs pos="51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序号"/>
          <p:cNvSpPr txBox="1"/>
          <p:nvPr>
            <p:custDataLst>
              <p:tags r:id="rId4"/>
            </p:custDataLst>
          </p:nvPr>
        </p:nvSpPr>
        <p:spPr>
          <a:xfrm>
            <a:off x="2263775" y="2506980"/>
            <a:ext cx="2036445" cy="767715"/>
          </a:xfrm>
          <a:prstGeom prst="rect">
            <a:avLst/>
          </a:prstGeom>
          <a:noFill/>
        </p:spPr>
        <p:txBody>
          <a:bodyPr wrap="square" lIns="76200" tIns="76200" rIns="0" bIns="0" rtlCol="0" anchor="ctr" anchorCtr="0">
            <a:normAutofit/>
          </a:bodyPr>
          <a:lstStyle/>
          <a:p>
            <a:pPr lvl="0" algn="l">
              <a:buClrTx/>
              <a:buSzTx/>
              <a:buFontTx/>
            </a:pPr>
            <a:r>
              <a:rPr lang="en-US" altLang="zh-CN" sz="4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+mj-lt"/>
                <a:ea typeface="+mj-lt"/>
                <a:cs typeface="Microsoft Sans Serif" panose="020B0604020202020204" charset="0"/>
                <a:sym typeface="+mn-ea"/>
              </a:rPr>
              <a:t>01</a:t>
            </a:r>
            <a:endParaRPr lang="en-US" altLang="zh-CN" sz="4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effectLst/>
              <a:latin typeface="+mj-lt"/>
              <a:ea typeface="+mj-lt"/>
              <a:cs typeface="Microsoft Sans Serif" panose="020B0604020202020204" charset="0"/>
              <a:sym typeface="+mn-ea"/>
            </a:endParaRPr>
          </a:p>
        </p:txBody>
      </p:sp>
      <p:sp>
        <p:nvSpPr>
          <p:cNvPr id="6" name="标题"/>
          <p:cNvSpPr txBox="1"/>
          <p:nvPr>
            <p:custDataLst>
              <p:tags r:id="rId5"/>
            </p:custDataLst>
          </p:nvPr>
        </p:nvSpPr>
        <p:spPr>
          <a:xfrm>
            <a:off x="2259330" y="3789045"/>
            <a:ext cx="2029460" cy="1699895"/>
          </a:xfrm>
          <a:prstGeom prst="rect">
            <a:avLst/>
          </a:prstGeom>
          <a:noFill/>
        </p:spPr>
        <p:txBody>
          <a:bodyPr wrap="square" lIns="76200" tIns="0" rIns="0" bIns="0" rtlCol="0" anchor="t" anchorCtr="0">
            <a:normAutofit/>
          </a:bodyPr>
          <a:lstStyle/>
          <a:p>
            <a:pPr lvl="0" algn="l">
              <a:lnSpc>
                <a:spcPct val="9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lt1"/>
                </a:solidFill>
                <a:latin typeface="+mj-lt"/>
                <a:ea typeface="+mj-lt"/>
                <a:cs typeface="Microsoft Sans Serif" panose="020B0604020202020204" charset="0"/>
                <a:sym typeface="Microsoft Sans Serif" panose="020B0604020202020204" charset="0"/>
              </a:rPr>
              <a:t>基本信息</a:t>
            </a:r>
            <a:endParaRPr lang="zh-CN" altLang="en-US" sz="2400" dirty="0">
              <a:solidFill>
                <a:schemeClr val="lt1"/>
              </a:solidFill>
              <a:latin typeface="+mj-lt"/>
              <a:ea typeface="+mj-lt"/>
              <a:cs typeface="Microsoft Sans Serif" panose="020B0604020202020204" charset="0"/>
              <a:sym typeface="Microsoft Sans Serif" panose="020B0604020202020204" charset="0"/>
            </a:endParaRPr>
          </a:p>
        </p:txBody>
      </p:sp>
      <p:cxnSp>
        <p:nvCxnSpPr>
          <p:cNvPr id="23" name="直接连接符 22"/>
          <p:cNvCxnSpPr/>
          <p:nvPr>
            <p:custDataLst>
              <p:tags r:id="rId6"/>
            </p:custDataLst>
          </p:nvPr>
        </p:nvCxnSpPr>
        <p:spPr>
          <a:xfrm>
            <a:off x="5074920" y="3554730"/>
            <a:ext cx="1520190" cy="0"/>
          </a:xfrm>
          <a:prstGeom prst="line">
            <a:avLst/>
          </a:prstGeom>
          <a:ln w="25400" cap="rnd">
            <a:gradFill>
              <a:gsLst>
                <a:gs pos="0">
                  <a:schemeClr val="accent1"/>
                </a:gs>
                <a:gs pos="100000">
                  <a:schemeClr val="tx1">
                    <a:alpha val="0"/>
                  </a:schemeClr>
                </a:gs>
                <a:gs pos="51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序号"/>
          <p:cNvSpPr txBox="1"/>
          <p:nvPr>
            <p:custDataLst>
              <p:tags r:id="rId7"/>
            </p:custDataLst>
          </p:nvPr>
        </p:nvSpPr>
        <p:spPr>
          <a:xfrm>
            <a:off x="4975225" y="2506980"/>
            <a:ext cx="2020570" cy="767715"/>
          </a:xfrm>
          <a:prstGeom prst="rect">
            <a:avLst/>
          </a:prstGeom>
          <a:noFill/>
        </p:spPr>
        <p:txBody>
          <a:bodyPr wrap="square" lIns="76200" tIns="76200" rIns="0" bIns="0" rtlCol="0" anchor="ctr" anchorCtr="0">
            <a:normAutofit/>
          </a:bodyPr>
          <a:lstStyle/>
          <a:p>
            <a:pPr lvl="0" algn="l">
              <a:buClrTx/>
              <a:buSzTx/>
              <a:buFontTx/>
            </a:pPr>
            <a:r>
              <a:rPr lang="en-US" altLang="zh-CN" sz="4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+mj-lt"/>
                <a:ea typeface="+mj-lt"/>
                <a:cs typeface="Microsoft Sans Serif" panose="020B0604020202020204" charset="0"/>
                <a:sym typeface="+mn-ea"/>
              </a:rPr>
              <a:t>02</a:t>
            </a:r>
            <a:endParaRPr lang="en-US" altLang="zh-CN" sz="4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effectLst/>
              <a:latin typeface="+mj-lt"/>
              <a:ea typeface="+mj-lt"/>
              <a:cs typeface="Microsoft Sans Serif" panose="020B0604020202020204" charset="0"/>
              <a:sym typeface="+mn-ea"/>
            </a:endParaRPr>
          </a:p>
        </p:txBody>
      </p:sp>
      <p:sp>
        <p:nvSpPr>
          <p:cNvPr id="26" name="标题"/>
          <p:cNvSpPr txBox="1"/>
          <p:nvPr>
            <p:custDataLst>
              <p:tags r:id="rId8"/>
            </p:custDataLst>
          </p:nvPr>
        </p:nvSpPr>
        <p:spPr>
          <a:xfrm>
            <a:off x="4970780" y="3789045"/>
            <a:ext cx="2033270" cy="1699895"/>
          </a:xfrm>
          <a:prstGeom prst="rect">
            <a:avLst/>
          </a:prstGeom>
          <a:noFill/>
        </p:spPr>
        <p:txBody>
          <a:bodyPr wrap="square" lIns="76200" tIns="0" rIns="0" bIns="0" rtlCol="0" anchor="t" anchorCtr="0">
            <a:normAutofit/>
          </a:bodyPr>
          <a:lstStyle/>
          <a:p>
            <a:pPr lvl="0" algn="l">
              <a:lnSpc>
                <a:spcPct val="9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lt1"/>
                </a:solidFill>
                <a:latin typeface="+mj-lt"/>
                <a:ea typeface="+mj-lt"/>
                <a:cs typeface="Microsoft Sans Serif" panose="020B0604020202020204" charset="0"/>
                <a:sym typeface="Microsoft Sans Serif" panose="020B0604020202020204" charset="0"/>
              </a:rPr>
              <a:t>校园风景</a:t>
            </a:r>
            <a:endParaRPr lang="zh-CN" altLang="en-US" sz="2400" dirty="0">
              <a:solidFill>
                <a:schemeClr val="lt1"/>
              </a:solidFill>
              <a:latin typeface="+mj-lt"/>
              <a:ea typeface="+mj-lt"/>
              <a:cs typeface="Microsoft Sans Serif" panose="020B0604020202020204" charset="0"/>
              <a:sym typeface="Microsoft Sans Serif" panose="020B0604020202020204" charset="0"/>
            </a:endParaRPr>
          </a:p>
        </p:txBody>
      </p:sp>
      <p:cxnSp>
        <p:nvCxnSpPr>
          <p:cNvPr id="28" name="直接连接符 27"/>
          <p:cNvCxnSpPr/>
          <p:nvPr>
            <p:custDataLst>
              <p:tags r:id="rId9"/>
            </p:custDataLst>
          </p:nvPr>
        </p:nvCxnSpPr>
        <p:spPr>
          <a:xfrm>
            <a:off x="7786370" y="3554730"/>
            <a:ext cx="1520190" cy="0"/>
          </a:xfrm>
          <a:prstGeom prst="line">
            <a:avLst/>
          </a:prstGeom>
          <a:ln w="25400" cap="rnd">
            <a:gradFill>
              <a:gsLst>
                <a:gs pos="0">
                  <a:schemeClr val="accent1"/>
                </a:gs>
                <a:gs pos="100000">
                  <a:schemeClr val="tx1">
                    <a:alpha val="0"/>
                  </a:schemeClr>
                </a:gs>
                <a:gs pos="51000">
                  <a:schemeClr val="accent2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序号"/>
          <p:cNvSpPr txBox="1"/>
          <p:nvPr>
            <p:custDataLst>
              <p:tags r:id="rId10"/>
            </p:custDataLst>
          </p:nvPr>
        </p:nvSpPr>
        <p:spPr>
          <a:xfrm>
            <a:off x="7686675" y="2506980"/>
            <a:ext cx="2021205" cy="767715"/>
          </a:xfrm>
          <a:prstGeom prst="rect">
            <a:avLst/>
          </a:prstGeom>
          <a:noFill/>
        </p:spPr>
        <p:txBody>
          <a:bodyPr wrap="square" lIns="76200" tIns="76200" rIns="0" bIns="0" rtlCol="0" anchor="ctr" anchorCtr="0">
            <a:normAutofit/>
          </a:bodyPr>
          <a:lstStyle/>
          <a:p>
            <a:pPr lvl="0" algn="l">
              <a:buClrTx/>
              <a:buSzTx/>
              <a:buFontTx/>
            </a:pPr>
            <a:r>
              <a:rPr lang="en-US" altLang="zh-CN" sz="40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+mj-lt"/>
                <a:ea typeface="+mj-lt"/>
                <a:cs typeface="Microsoft Sans Serif" panose="020B0604020202020204" charset="0"/>
                <a:sym typeface="+mn-ea"/>
              </a:rPr>
              <a:t>03</a:t>
            </a:r>
            <a:endParaRPr lang="en-US" altLang="zh-CN" sz="40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0" scaled="0"/>
              </a:gradFill>
              <a:effectLst/>
              <a:latin typeface="+mj-lt"/>
              <a:ea typeface="+mj-lt"/>
              <a:cs typeface="Microsoft Sans Serif" panose="020B0604020202020204" charset="0"/>
              <a:sym typeface="+mn-ea"/>
            </a:endParaRPr>
          </a:p>
        </p:txBody>
      </p:sp>
      <p:sp>
        <p:nvSpPr>
          <p:cNvPr id="33" name="标题"/>
          <p:cNvSpPr txBox="1"/>
          <p:nvPr>
            <p:custDataLst>
              <p:tags r:id="rId11"/>
            </p:custDataLst>
          </p:nvPr>
        </p:nvSpPr>
        <p:spPr>
          <a:xfrm>
            <a:off x="7682230" y="3789045"/>
            <a:ext cx="2029460" cy="1699895"/>
          </a:xfrm>
          <a:prstGeom prst="rect">
            <a:avLst/>
          </a:prstGeom>
          <a:noFill/>
        </p:spPr>
        <p:txBody>
          <a:bodyPr wrap="square" lIns="76200" tIns="0" rIns="0" bIns="0" rtlCol="0" anchor="t" anchorCtr="0">
            <a:normAutofit/>
          </a:bodyPr>
          <a:lstStyle/>
          <a:p>
            <a:pPr lvl="0" algn="l">
              <a:lnSpc>
                <a:spcPct val="9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lt1"/>
                </a:solidFill>
                <a:latin typeface="+mj-lt"/>
                <a:ea typeface="+mj-lt"/>
                <a:cs typeface="Microsoft Sans Serif" panose="020B0604020202020204" charset="0"/>
                <a:sym typeface="Microsoft Sans Serif" panose="020B0604020202020204" charset="0"/>
              </a:rPr>
              <a:t>理由</a:t>
            </a:r>
            <a:endParaRPr lang="zh-CN" altLang="en-US" sz="2400" dirty="0">
              <a:solidFill>
                <a:schemeClr val="lt1"/>
              </a:solidFill>
              <a:latin typeface="+mj-lt"/>
              <a:ea typeface="+mj-lt"/>
              <a:cs typeface="Microsoft Sans Serif" panose="020B0604020202020204" charset="0"/>
              <a:sym typeface="Microsoft Sans Serif" panose="020B0604020202020204" charset="0"/>
            </a:endParaRPr>
          </a:p>
        </p:txBody>
      </p:sp>
    </p:spTree>
    <p:custDataLst>
      <p:tags r:id="rId1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/>
        <p:txBody>
          <a:bodyPr>
            <a:normAutofit fontScale="97500" lnSpcReduction="10000"/>
          </a:bodyPr>
          <a:lstStyle/>
          <a:p>
            <a:r>
              <a:rPr lang="zh-CN" altLang="en-US"/>
              <a:t>01</a:t>
            </a:r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>
                <a:latin typeface="华文行楷" panose="02010800040101010101" charset="-122"/>
                <a:ea typeface="华文行楷" panose="02010800040101010101" charset="-122"/>
              </a:rPr>
              <a:t>基本信息</a:t>
            </a:r>
            <a:endParaRPr lang="zh-CN" altLang="en-US">
              <a:latin typeface="华文行楷" panose="02010800040101010101" charset="-122"/>
              <a:ea typeface="华文行楷" panose="02010800040101010101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>
          <a:xfrm>
            <a:off x="608330" y="669925"/>
            <a:ext cx="11164570" cy="5581650"/>
          </a:xfrm>
        </p:spPr>
        <p:txBody>
          <a:bodyPr/>
          <a:lstStyle/>
          <a:p>
            <a:r>
              <a:rPr lang="zh-CN" altLang="en-US" sz="8800"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hlinkClick r:id="rId2" action="ppaction://hlinkfile"/>
              </a:rPr>
              <a:t>本部</a:t>
            </a:r>
            <a:r>
              <a:rPr lang="en-US" altLang="zh-CN" sz="8800"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</a:rPr>
              <a:t>&amp;&amp;</a:t>
            </a:r>
            <a:r>
              <a:rPr sz="8800">
                <a:latin typeface="华文行楷" panose="02010800040101010101" charset="-122"/>
                <a:ea typeface="华文行楷" panose="02010800040101010101" charset="-122"/>
                <a:cs typeface="华文行楷" panose="02010800040101010101" charset="-122"/>
                <a:hlinkClick r:id="rId3" action="ppaction://hlinkfile"/>
              </a:rPr>
              <a:t>威海</a:t>
            </a:r>
            <a:endParaRPr sz="8800">
              <a:latin typeface="华文行楷" panose="02010800040101010101" charset="-122"/>
              <a:ea typeface="华文行楷" panose="02010800040101010101" charset="-122"/>
              <a:cs typeface="华文行楷" panose="02010800040101010101" charset="-122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/>
        <p:txBody>
          <a:bodyPr>
            <a:normAutofit fontScale="97500" lnSpcReduction="10000"/>
          </a:bodyPr>
          <a:lstStyle/>
          <a:p>
            <a:r>
              <a:rPr altLang="zh-CN"/>
              <a:t>02</a:t>
            </a:r>
            <a:endParaRPr altLang="zh-CN"/>
          </a:p>
        </p:txBody>
      </p:sp>
      <p:sp>
        <p:nvSpPr>
          <p:cNvPr id="7" name="标题 6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>
                <a:latin typeface="华文行楷" panose="02010800040101010101" charset="-122"/>
                <a:ea typeface="华文行楷" panose="02010800040101010101" charset="-122"/>
              </a:rPr>
              <a:t>校园风景</a:t>
            </a:r>
            <a:endParaRPr lang="zh-CN" altLang="en-US">
              <a:latin typeface="华文行楷" panose="02010800040101010101" charset="-122"/>
              <a:ea typeface="华文行楷" panose="02010800040101010101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主校区</a:t>
            </a:r>
            <a:endParaRPr lang="zh-CN" altLang="en-US"/>
          </a:p>
        </p:txBody>
      </p:sp>
      <p:pic>
        <p:nvPicPr>
          <p:cNvPr id="2" name="图片 1" descr="d99kka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9070" y="1653540"/>
            <a:ext cx="6747510" cy="500507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威海</a:t>
            </a:r>
            <a:r>
              <a:rPr lang="zh-CN" altLang="en-US"/>
              <a:t>分部</a:t>
            </a:r>
            <a:endParaRPr lang="zh-CN" altLang="en-US"/>
          </a:p>
        </p:txBody>
      </p:sp>
      <p:pic>
        <p:nvPicPr>
          <p:cNvPr id="100" name="图片 99">
            <a:hlinkClick r:id="rId2"/>
          </p:cNvPr>
          <p:cNvPicPr/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600835" y="1499235"/>
            <a:ext cx="8990965" cy="485076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5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/>
        <p:txBody>
          <a:bodyPr>
            <a:normAutofit fontScale="97500" lnSpcReduction="10000"/>
          </a:bodyPr>
          <a:lstStyle/>
          <a:p>
            <a:r>
              <a:rPr altLang="zh-CN"/>
              <a:t>03</a:t>
            </a:r>
            <a:endParaRPr altLang="zh-CN"/>
          </a:p>
        </p:txBody>
      </p:sp>
      <p:sp>
        <p:nvSpPr>
          <p:cNvPr id="7" name="标题 6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>
                <a:latin typeface="华文行楷" panose="02010800040101010101" charset="-122"/>
                <a:ea typeface="华文行楷" panose="02010800040101010101" charset="-122"/>
              </a:rPr>
              <a:t>理由</a:t>
            </a:r>
            <a:endParaRPr lang="zh-CN" altLang="en-US">
              <a:latin typeface="华文行楷" panose="02010800040101010101" charset="-122"/>
              <a:ea typeface="华文行楷" panose="02010800040101010101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3"/>
            <p:custDataLst>
              <p:tags r:id="rId1"/>
            </p:custDataLst>
          </p:nvPr>
        </p:nvSpPr>
        <p:spPr/>
        <p:txBody>
          <a:bodyPr>
            <a:normAutofit lnSpcReduction="20000"/>
          </a:bodyPr>
          <a:lstStyle/>
          <a:p>
            <a:r>
              <a:rPr sz="3200">
                <a:solidFill>
                  <a:schemeClr val="accent5">
                    <a:lumMod val="60000"/>
                    <a:lumOff val="4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自身</a:t>
            </a:r>
            <a:endParaRPr sz="3200">
              <a:solidFill>
                <a:schemeClr val="accent5">
                  <a:lumMod val="60000"/>
                  <a:lumOff val="40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r>
              <a:rPr sz="2000">
                <a:latin typeface="楷体" panose="02010609060101010101" charset="-122"/>
                <a:ea typeface="楷体" panose="02010609060101010101" charset="-122"/>
                <a:sym typeface="+mn-ea"/>
              </a:rPr>
              <a:t>比较喜欢，而且本部没有可能性，威海还有点机会</a:t>
            </a:r>
            <a:endParaRPr lang="en-US" altLang="zh-CN" sz="2000"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pPr algn="l"/>
            <a:r>
              <a:rPr sz="3200">
                <a:solidFill>
                  <a:schemeClr val="accent5">
                    <a:lumMod val="60000"/>
                    <a:lumOff val="4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外部因素</a:t>
            </a:r>
            <a:endParaRPr sz="3200">
              <a:solidFill>
                <a:schemeClr val="accent5">
                  <a:lumMod val="60000"/>
                  <a:lumOff val="40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pPr algn="l"/>
            <a:r>
              <a:rPr sz="2000">
                <a:latin typeface="楷体" panose="02010609060101010101" charset="-122"/>
                <a:ea typeface="楷体" panose="02010609060101010101" charset="-122"/>
                <a:sym typeface="+mn-ea"/>
              </a:rPr>
              <a:t>和同学</a:t>
            </a:r>
            <a:r>
              <a:rPr sz="2000">
                <a:latin typeface="楷体" panose="02010609060101010101" charset="-122"/>
                <a:ea typeface="楷体" panose="02010609060101010101" charset="-122"/>
                <a:sym typeface="+mn-ea"/>
              </a:rPr>
              <a:t>约好明年去山东，顺便看看山东两米大葱</a:t>
            </a:r>
            <a:endParaRPr sz="2000"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pPr algn="l"/>
            <a:r>
              <a:rPr sz="3200">
                <a:solidFill>
                  <a:schemeClr val="accent5">
                    <a:lumMod val="60000"/>
                    <a:lumOff val="40000"/>
                  </a:schemeClr>
                </a:solidFill>
                <a:latin typeface="楷体" panose="02010609060101010101" charset="-122"/>
                <a:ea typeface="楷体" panose="02010609060101010101" charset="-122"/>
                <a:sym typeface="+mn-ea"/>
              </a:rPr>
              <a:t>学校因素</a:t>
            </a:r>
            <a:endParaRPr sz="3200">
              <a:solidFill>
                <a:schemeClr val="accent5">
                  <a:lumMod val="60000"/>
                  <a:lumOff val="40000"/>
                </a:schemeClr>
              </a:solidFill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pPr algn="l"/>
            <a:r>
              <a:rPr sz="2000">
                <a:latin typeface="楷体" panose="02010609060101010101" charset="-122"/>
                <a:ea typeface="楷体" panose="02010609060101010101" charset="-122"/>
                <a:sym typeface="+mn-ea"/>
              </a:rPr>
              <a:t>学校部分宿舍有两个空调</a:t>
            </a:r>
            <a:endParaRPr sz="2000"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pPr algn="l"/>
            <a:r>
              <a:rPr sz="2000">
                <a:latin typeface="楷体" panose="02010609060101010101" charset="-122"/>
                <a:ea typeface="楷体" panose="02010609060101010101" charset="-122"/>
                <a:sym typeface="+mn-ea"/>
              </a:rPr>
              <a:t>之前接触过一个化学专业的教授，没有那么多距离感，有些学校的给人一种生人勿近的感觉</a:t>
            </a:r>
            <a:endParaRPr sz="2000"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endParaRPr lang="zh-CN" altLang="en-US"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 idx="2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自身</a:t>
            </a:r>
            <a:r>
              <a:rPr lang="en-US" altLang="zh-CN"/>
              <a:t>&amp;&amp;</a:t>
            </a:r>
            <a:r>
              <a:t>外部因素</a:t>
            </a:r>
            <a:r>
              <a:rPr lang="en-US" altLang="zh-CN"/>
              <a:t>&amp;&amp;</a:t>
            </a:r>
            <a:r>
              <a:t>学校</a:t>
            </a:r>
            <a:r>
              <a:t>因素</a:t>
            </a:r>
          </a:p>
        </p:txBody>
      </p:sp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1.0"/>
</p:tagLst>
</file>

<file path=ppt/tags/tag104.xml><?xml version="1.0" encoding="utf-8"?>
<p:tagLst xmlns:p="http://schemas.openxmlformats.org/presentationml/2006/main">
  <p:tag name="KSO_WM_UNIT_ISCONTENTSTITLE" val="0"/>
  <p:tag name="KSO_WM_UNIT_ISNUMDGMTITLE" val="0"/>
  <p:tag name="KSO_WM_UNIT_PRESET_TEXT" val="CONTENT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3*b*1"/>
  <p:tag name="KSO_WM_UNIT_LAYERLEVEL" val="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</p:tagLst>
</file>

<file path=ppt/tags/tag105.xml><?xml version="1.0" encoding="utf-8"?>
<p:tagLst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110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1.0"/>
  <p:tag name="KSO_WM_UNIT_CONTENT_GROUP_TYPE" val="contentchip"/>
  <p:tag name="KSO_WM_UNIT_TYPE" val="i"/>
  <p:tag name="KSO_WM_UNIT_INDEX" val="2"/>
</p:tagLst>
</file>

<file path=ppt/tags/tag11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1.0"/>
  <p:tag name="KSO_WM_UNIT_TYPE" val="i"/>
  <p:tag name="KSO_WM_UNIT_INDEX" val="3"/>
</p:tagLst>
</file>

<file path=ppt/tags/tag11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1.0"/>
  <p:tag name="KSO_WM_UNIT_TYPE" val="i"/>
  <p:tag name="KSO_WM_UNIT_INDEX" val="4"/>
</p:tagLst>
</file>

<file path=ppt/tags/tag11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5"/>
  <p:tag name="KSO_WM_UNIT_LAYERLEVEL" val="1"/>
  <p:tag name="KSO_WM_TAG_VERSION" val="1.0"/>
  <p:tag name="KSO_WM_UNIT_TYPE" val="i"/>
  <p:tag name="KSO_WM_UNIT_INDEX" val="5"/>
</p:tagLst>
</file>

<file path=ppt/tags/tag114.xml><?xml version="1.0" encoding="utf-8"?>
<p:tagLst xmlns:p="http://schemas.openxmlformats.org/presentationml/2006/main">
  <p:tag name="KSO_WM_UNIT_PRESET_TEXT" val="01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1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115.xml><?xml version="1.0" encoding="utf-8"?>
<p:tagLst xmlns:p="http://schemas.openxmlformats.org/presentationml/2006/main">
  <p:tag name="KSO_WM_UNIT_ISCONTENTSTITLE" val="0"/>
  <p:tag name="KSO_WM_UNIT_ISNUMDGMTITLE" val="0"/>
  <p:tag name="KSO_WM_UNIT_PRESET_TEXT" val="输入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1.0"/>
  <p:tag name="KSO_WM_BEAUTIFY_FLAG" val="#wm#"/>
  <p:tag name="KSO_WM_UNIT_CONTENT_GROUP_TYPE" val="contentchip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1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1.0"/>
  <p:tag name="KSO_WM_BEAUTIFY_FLAG" val="#wm#"/>
  <p:tag name="KSO_WM_UNIT_CONTENT_GROUP_TYPE" val="titlestyle"/>
  <p:tag name="KSO_WM_UNIT_PRESET_TEXT" val="单击此处添加标题"/>
</p:tagLst>
</file>

<file path=ppt/tags/tag12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121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1.0"/>
  <p:tag name="KSO_WM_BEAUTIFY_FLAG" val="#wm#"/>
  <p:tag name="KSO_WM_UNIT_CONTENT_GROUP_TYPE" val="titlestyle"/>
</p:tagLst>
</file>

<file path=ppt/tags/tag122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5*i*1"/>
  <p:tag name="KSO_WM_UNIT_LAYERLEVEL" val="1"/>
  <p:tag name="KSO_WM_TAG_VERSION" val="1.0"/>
  <p:tag name="KSO_WM_UNIT_CONTENT_GROUP_TYPE" val="titlestyle"/>
  <p:tag name="KSO_WM_UNIT_TYPE" val="i"/>
  <p:tag name="KSO_WM_UNIT_INDEX" val="1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127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1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12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129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1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13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2*i*1"/>
  <p:tag name="KSO_WM_UNIT_LAYERLEVEL" val="1"/>
  <p:tag name="KSO_WM_TAG_VERSION" val="1.0"/>
  <p:tag name="KSO_WM_UNIT_CONTENT_GROUP_TYPE" val="titlestyle"/>
  <p:tag name="KSO_WM_UNIT_TYPE" val="i"/>
  <p:tag name="KSO_WM_UNIT_INDEX" val="1"/>
</p:tagLst>
</file>

<file path=ppt/tags/tag130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1.0"/>
  <p:tag name="KSO_WM_BEAUTIFY_FLAG" val="#wm#"/>
  <p:tag name="KSO_WM_UNIT_CONTENT_GROUP_TYPE" val="titlestyle"/>
</p:tagLst>
</file>

<file path=ppt/tags/tag131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6*i*1"/>
  <p:tag name="KSO_WM_UNIT_LAYERLEVEL" val="1"/>
  <p:tag name="KSO_WM_TAG_VERSION" val="1.0"/>
  <p:tag name="KSO_WM_UNIT_CONTENT_GROUP_TYPE" val="titlestyle"/>
  <p:tag name="KSO_WM_UNIT_TYPE" val="i"/>
  <p:tag name="KSO_WM_UNIT_INDEX" val="1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1.0"/>
  <p:tag name="KSO_WM_BEAUTIFY_FLAG" val="#wm#"/>
  <p:tag name="KSO_WM_UNIT_CONTENT_GROUP_TYPE" val="titlestyle"/>
</p:tagLst>
</file>

<file path=ppt/tags/tag136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7*i*1"/>
  <p:tag name="KSO_WM_UNIT_LAYERLEVEL" val="1"/>
  <p:tag name="KSO_WM_TAG_VERSION" val="1.0"/>
  <p:tag name="KSO_WM_UNIT_CONTENT_GROUP_TYPE" val="titlestyle"/>
  <p:tag name="KSO_WM_UNIT_TYPE" val="i"/>
  <p:tag name="KSO_WM_UNIT_INDEX" val="1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选择预设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CONTENT_GROUP_TYPE" val="titlestyle"/>
</p:tagLst>
</file>

<file path=ppt/tags/tag148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1.0"/>
  <p:tag name="KSO_WM_BEAUTIFY_FLAG" val="#wm#"/>
  <p:tag name="KSO_WM_UNIT_CONTENT_GROUP_TYPE" val="titlestyle"/>
</p:tagLst>
</file>

<file path=ppt/tags/tag149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10*i*1"/>
  <p:tag name="KSO_WM_UNIT_LAYERLEVEL" val="1"/>
  <p:tag name="KSO_WM_TAG_VERSION" val="1.0"/>
  <p:tag name="KSO_WM_UNIT_CONTENT_GROUP_TYPE" val="titlestyle"/>
  <p:tag name="KSO_WM_UNIT_TYPE" val="i"/>
  <p:tag name="KSO_WM_UNIT_INDEX" val="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1.0"/>
  <p:tag name="KSO_WM_UNIT_TYPE" val="i"/>
  <p:tag name="KSO_WM_UNIT_INDEX" val="1"/>
</p:tagLst>
</file>

<file path=ppt/tags/tag15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1.0"/>
  <p:tag name="KSO_WM_UNIT_TYPE" val="i"/>
  <p:tag name="KSO_WM_UNIT_INDEX" val="2"/>
</p:tagLst>
</file>

<file path=ppt/tags/tag15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1.0"/>
  <p:tag name="KSO_WM_UNIT_TYPE" val="i"/>
  <p:tag name="KSO_WM_UNIT_INDEX" val="3"/>
</p:tagLst>
</file>

<file path=ppt/tags/tag15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1.0"/>
  <p:tag name="KSO_WM_UNIT_TYPE" val="i"/>
  <p:tag name="KSO_WM_UNIT_INDEX" val="4"/>
</p:tagLst>
</file>

<file path=ppt/tags/tag157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11*i*5"/>
  <p:tag name="KSO_WM_UNIT_LAYERLEVEL" val="1"/>
  <p:tag name="KSO_WM_TAG_VERSION" val="1.0"/>
  <p:tag name="KSO_WM_UNIT_CONTENT_GROUP_TYPE" val="contentchip"/>
  <p:tag name="KSO_WM_UNIT_TYPE" val="i"/>
  <p:tag name="KSO_WM_UNIT_INDEX" val="5"/>
</p:tagLst>
</file>

<file path=ppt/tags/tag158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1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159.xml><?xml version="1.0" encoding="utf-8"?>
<p:tagLst xmlns:p="http://schemas.openxmlformats.org/presentationml/2006/main">
  <p:tag name="KSO_WM_UNIT_ISCONTENTSTITLE" val="0"/>
  <p:tag name="KSO_WM_UNIT_ISNUMDGMTITLE" val="0"/>
  <p:tag name="KSO_WM_UNIT_PRESET_TEXT" val="THANK YOU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1.0"/>
  <p:tag name="KSO_WM_BEAUTIFY_FLAG" val="#wm#"/>
  <p:tag name="KSO_WM_UNIT_CONTENT_GROUP_TYPE" val="contentchip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1.0"/>
  <p:tag name="KSO_WM_UNIT_CONTENT_GROUP_TYPE" val="titlestyle"/>
  <p:tag name="KSO_WM_UNIT_TYPE" val="i"/>
  <p:tag name="KSO_WM_UNIT_INDEX" val="1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0269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0269"/>
</p:tagLst>
</file>

<file path=ppt/tags/tag169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1.0"/>
  <p:tag name="KSO_WM_BEAUTIFY_FLAG" val="#wm#"/>
  <p:tag name="KSO_WM_TEMPLATE_CATEGORY" val="custom"/>
  <p:tag name="KSO_WM_TEMPLATE_INDEX" val="20230269"/>
  <p:tag name="KSO_WM_SPECIAL_SOURCE" val="bdnull"/>
  <p:tag name="KSO_WM_TEMPLATE_THUMBS_INDEX" val="1、9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1.0"/>
</p:tagLst>
</file>

<file path=ppt/tags/tag17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1.0"/>
</p:tagLst>
</file>

<file path=ppt/tags/tag17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*i*4"/>
  <p:tag name="KSO_WM_UNIT_LAYERLEVEL" val="1"/>
  <p:tag name="KSO_WM_TAG_VERSION" val="1.0"/>
</p:tagLst>
</file>

<file path=ppt/tags/tag175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1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176.xml><?xml version="1.0" encoding="utf-8"?>
<p:tagLst xmlns:p="http://schemas.openxmlformats.org/presentationml/2006/main">
  <p:tag name="KSO_WM_UNIT_ISCONTENTSTITLE" val="0"/>
  <p:tag name="KSO_WM_UNIT_ISNUMDGMTITLE" val="0"/>
  <p:tag name="KSO_WM_UNIT_PRESET_TEXT" val="WPS,a click to unlimited possibilitie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1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17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&#10;加文档标题内容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1.0"/>
  <p:tag name="KSO_WM_BEAUTIFY_FLAG" val="#wm#"/>
  <p:tag name="KSO_WM_UNIT_CONTENT_GROUP_TYPE" val="contentchip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1.0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18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1.0"/>
  <p:tag name="KSO_WM_BEAUTIFY_FLAG" val="#wm#"/>
  <p:tag name="KSO_WM_UNIT_CONTENT_GROUP_TYPE" val="titlestyle"/>
  <p:tag name="KSO_WM_UNIT_PRESET_TEXT" val="单击此处添加标题"/>
</p:tagLst>
</file>

<file path=ppt/tags/tag183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2*i*1"/>
  <p:tag name="KSO_WM_UNIT_LAYERLEVEL" val="1"/>
  <p:tag name="KSO_WM_TAG_VERSION" val="1.0"/>
  <p:tag name="KSO_WM_UNIT_CONTENT_GROUP_TYPE" val="titlestyle"/>
  <p:tag name="KSO_WM_UNIT_TYPE" val="i"/>
  <p:tag name="KSO_WM_UNIT_INDEX" val="1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1.0"/>
</p:tagLst>
</file>

<file path=ppt/tags/tag189.xml><?xml version="1.0" encoding="utf-8"?>
<p:tagLst xmlns:p="http://schemas.openxmlformats.org/presentationml/2006/main">
  <p:tag name="KSO_WM_UNIT_ISCONTENTSTITLE" val="0"/>
  <p:tag name="KSO_WM_UNIT_ISNUMDGMTITLE" val="0"/>
  <p:tag name="KSO_WM_UNIT_PRESET_TEXT" val="CONTENT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3*b*1"/>
  <p:tag name="KSO_WM_UNIT_LAYERLEVEL" val="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</p:tagLst>
</file>

<file path=ppt/tags/tag19.xml><?xml version="1.0" encoding="utf-8"?>
<p:tagLst xmlns:p="http://schemas.openxmlformats.org/presentationml/2006/main">
  <p:tag name="KSO_WM_UNIT_ISCONTENTSTITLE" val="0"/>
  <p:tag name="KSO_WM_UNIT_ISNUMDGMTITLE" val="0"/>
  <p:tag name="KSO_WM_UNIT_PRESET_TEXT" val="CONTENT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3*b*1"/>
  <p:tag name="KSO_WM_UNIT_LAYERLEVEL" val="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</p:tagLst>
</file>

<file path=ppt/tags/tag190.xml><?xml version="1.0" encoding="utf-8"?>
<p:tagLst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1.0"/>
  <p:tag name="KSO_WM_BEAUTIFY_FLAG" val="#wm#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1.0"/>
  <p:tag name="KSO_WM_BEAUTIFY_FLAG" val="#wm#"/>
</p:tagLst>
</file>

<file path=ppt/tags/tag195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1.0"/>
  <p:tag name="KSO_WM_UNIT_CONTENT_GROUP_TYPE" val="contentchip"/>
  <p:tag name="KSO_WM_UNIT_TYPE" val="i"/>
  <p:tag name="KSO_WM_UNIT_INDEX" val="2"/>
</p:tagLst>
</file>

<file path=ppt/tags/tag19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1.0"/>
  <p:tag name="KSO_WM_UNIT_TYPE" val="i"/>
  <p:tag name="KSO_WM_UNIT_INDEX" val="3"/>
</p:tagLst>
</file>

<file path=ppt/tags/tag19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1.0"/>
  <p:tag name="KSO_WM_UNIT_TYPE" val="i"/>
  <p:tag name="KSO_WM_UNIT_INDEX" val="4"/>
</p:tagLst>
</file>

<file path=ppt/tags/tag19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5"/>
  <p:tag name="KSO_WM_UNIT_LAYERLEVEL" val="1"/>
  <p:tag name="KSO_WM_TAG_VERSION" val="1.0"/>
  <p:tag name="KSO_WM_UNIT_TYPE" val="i"/>
  <p:tag name="KSO_WM_UNIT_INDEX" val="5"/>
</p:tagLst>
</file>

<file path=ppt/tags/tag199.xml><?xml version="1.0" encoding="utf-8"?>
<p:tagLst xmlns:p="http://schemas.openxmlformats.org/presentationml/2006/main">
  <p:tag name="KSO_WM_UNIT_PRESET_TEXT" val="01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1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1.0"/>
</p:tagLst>
</file>

<file path=ppt/tags/tag20.xml><?xml version="1.0" encoding="utf-8"?>
<p:tagLst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ISCONTENTSTITLE" val="0"/>
  <p:tag name="KSO_WM_UNIT_ISNUMDGMTITLE" val="0"/>
  <p:tag name="KSO_WM_UNIT_PRESET_TEXT" val="输入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1.0"/>
  <p:tag name="KSO_WM_BEAUTIFY_FLAG" val="#wm#"/>
  <p:tag name="KSO_WM_UNIT_CONTENT_GROUP_TYPE" val="contentchip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20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206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1.0"/>
  <p:tag name="KSO_WM_BEAUTIFY_FLAG" val="#wm#"/>
  <p:tag name="KSO_WM_UNIT_CONTENT_GROUP_TYPE" val="titlestyle"/>
</p:tagLst>
</file>

<file path=ppt/tags/tag207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5*i*1"/>
  <p:tag name="KSO_WM_UNIT_LAYERLEVEL" val="1"/>
  <p:tag name="KSO_WM_TAG_VERSION" val="1.0"/>
  <p:tag name="KSO_WM_UNIT_CONTENT_GROUP_TYPE" val="titlestyle"/>
  <p:tag name="KSO_WM_UNIT_TYPE" val="i"/>
  <p:tag name="KSO_WM_UNIT_INDEX" val="1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212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1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21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214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1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215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1.0"/>
  <p:tag name="KSO_WM_BEAUTIFY_FLAG" val="#wm#"/>
  <p:tag name="KSO_WM_UNIT_CONTENT_GROUP_TYPE" val="titlestyle"/>
</p:tagLst>
</file>

<file path=ppt/tags/tag216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6*i*1"/>
  <p:tag name="KSO_WM_UNIT_LAYERLEVEL" val="1"/>
  <p:tag name="KSO_WM_TAG_VERSION" val="1.0"/>
  <p:tag name="KSO_WM_UNIT_CONTENT_GROUP_TYPE" val="titlestyle"/>
  <p:tag name="KSO_WM_UNIT_TYPE" val="i"/>
  <p:tag name="KSO_WM_UNIT_INDEX" val="1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1.0"/>
  <p:tag name="KSO_WM_BEAUTIFY_FLAG" val="#wm#"/>
  <p:tag name="KSO_WM_UNIT_CONTENT_GROUP_TYPE" val="titlestyle"/>
</p:tagLst>
</file>

<file path=ppt/tags/tag221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7*i*1"/>
  <p:tag name="KSO_WM_UNIT_LAYERLEVEL" val="1"/>
  <p:tag name="KSO_WM_TAG_VERSION" val="1.0"/>
  <p:tag name="KSO_WM_UNIT_CONTENT_GROUP_TYPE" val="titlestyle"/>
  <p:tag name="KSO_WM_UNIT_TYPE" val="i"/>
  <p:tag name="KSO_WM_UNIT_INDEX" val="1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2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3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选择预设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CONTENT_GROUP_TYPE" val="titlestyle"/>
</p:tagLst>
</file>

<file path=ppt/tags/tag233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1.0"/>
  <p:tag name="KSO_WM_BEAUTIFY_FLAG" val="#wm#"/>
  <p:tag name="KSO_WM_UNIT_CONTENT_GROUP_TYPE" val="titlestyle"/>
</p:tagLst>
</file>

<file path=ppt/tags/tag234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10*i*1"/>
  <p:tag name="KSO_WM_UNIT_LAYERLEVEL" val="1"/>
  <p:tag name="KSO_WM_TAG_VERSION" val="1.0"/>
  <p:tag name="KSO_WM_UNIT_CONTENT_GROUP_TYPE" val="titlestyle"/>
  <p:tag name="KSO_WM_UNIT_TYPE" val="i"/>
  <p:tag name="KSO_WM_UNIT_INDEX" val="1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3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1.0"/>
  <p:tag name="KSO_WM_UNIT_TYPE" val="i"/>
  <p:tag name="KSO_WM_UNIT_INDEX" val="1"/>
</p:tagLst>
</file>

<file path=ppt/tags/tag23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1.0"/>
  <p:tag name="KSO_WM_UNIT_TYPE" val="i"/>
  <p:tag name="KSO_WM_UNIT_INDEX" val="2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1.0"/>
  <p:tag name="KSO_WM_UNIT_TYPE" val="i"/>
  <p:tag name="KSO_WM_UNIT_INDEX" val="3"/>
</p:tagLst>
</file>

<file path=ppt/tags/tag24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1.0"/>
  <p:tag name="KSO_WM_UNIT_TYPE" val="i"/>
  <p:tag name="KSO_WM_UNIT_INDEX" val="4"/>
</p:tagLst>
</file>

<file path=ppt/tags/tag242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11*i*5"/>
  <p:tag name="KSO_WM_UNIT_LAYERLEVEL" val="1"/>
  <p:tag name="KSO_WM_TAG_VERSION" val="1.0"/>
  <p:tag name="KSO_WM_UNIT_CONTENT_GROUP_TYPE" val="contentchip"/>
  <p:tag name="KSO_WM_UNIT_TYPE" val="i"/>
  <p:tag name="KSO_WM_UNIT_INDEX" val="5"/>
</p:tagLst>
</file>

<file path=ppt/tags/tag243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1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244.xml><?xml version="1.0" encoding="utf-8"?>
<p:tagLst xmlns:p="http://schemas.openxmlformats.org/presentationml/2006/main">
  <p:tag name="KSO_WM_UNIT_ISCONTENTSTITLE" val="0"/>
  <p:tag name="KSO_WM_UNIT_ISNUMDGMTITLE" val="0"/>
  <p:tag name="KSO_WM_UNIT_PRESET_TEXT" val="THANK YOU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1.0"/>
  <p:tag name="KSO_WM_BEAUTIFY_FLAG" val="#wm#"/>
  <p:tag name="KSO_WM_UNIT_CONTENT_GROUP_TYPE" val="contentchip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48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1.0"/>
  <p:tag name="KSO_WM_UNIT_CONTENT_GROUP_TYPE" val="titlestyle"/>
  <p:tag name="KSO_WM_UNIT_TYPE" val="i"/>
  <p:tag name="KSO_WM_UNIT_INDEX" val="1"/>
</p:tagLst>
</file>

<file path=ppt/tags/tag2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1.0"/>
  <p:tag name="KSO_WM_UNIT_CONTENT_GROUP_TYPE" val="contentchip"/>
  <p:tag name="KSO_WM_UNIT_TYPE" val="i"/>
  <p:tag name="KSO_WM_UNIT_INDEX" val="2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0269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0269"/>
</p:tagLst>
</file>

<file path=ppt/tags/tag254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1.0"/>
  <p:tag name="KSO_WM_BEAUTIFY_FLAG" val="#wm#"/>
  <p:tag name="KSO_WM_TEMPLATE_CATEGORY" val="custom"/>
  <p:tag name="KSO_WM_TEMPLATE_INDEX" val="20230269"/>
  <p:tag name="KSO_WM_SPECIAL_SOURCE" val="bdnull"/>
  <p:tag name="KSO_WM_TEMPLATE_THUMBS_INDEX" val="1、9"/>
</p:tagLst>
</file>

<file path=ppt/tags/tag255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5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69_1*a*1"/>
  <p:tag name="KSO_WM_TEMPLATE_CATEGORY" val="custom"/>
  <p:tag name="KSO_WM_TEMPLATE_INDEX" val="20230269"/>
  <p:tag name="KSO_WM_UNIT_LAYERLEVEL" val="1"/>
  <p:tag name="KSO_WM_TAG_VERSION" val="1.0"/>
  <p:tag name="KSO_WM_BEAUTIFY_FLAG" val="#wm#"/>
  <p:tag name="KSO_WM_UNIT_CONTENT_GROUP_TYPE" val="contentchip"/>
  <p:tag name="KSO_WM_UNIT_PRESET_TEXT" val="单击此处添&#10;加文档标题内容"/>
</p:tagLst>
</file>

<file path=ppt/tags/tag257.xml><?xml version="1.0" encoding="utf-8"?>
<p:tagLst xmlns:p="http://schemas.openxmlformats.org/presentationml/2006/main">
  <p:tag name="KSO_WM_SLIDE_ID" val="custom20230269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30269"/>
  <p:tag name="KSO_WM_SLIDE_TYPE" val="title"/>
  <p:tag name="KSO_WM_SLIDE_SUBTYPE" val="pureTxt"/>
  <p:tag name="KSO_WM_SLIDE_LAYOUT" val="a_b_f"/>
  <p:tag name="KSO_WM_SLIDE_LAYOUT_CNT" val="1_1_1"/>
  <p:tag name="KSO_WM_SPECIAL_SOURCE" val="bdnull"/>
  <p:tag name="KSO_WM_TEMPLATE_THUMBS_INDEX" val="1、9"/>
  <p:tag name="KSO_WM_SLIDE_CONTENT_AREA" val="{&quot;left&quot;:&quot;195.5&quot;,&quot;top&quot;:&quot;83.9&quot;,&quot;width&quot;:&quot;570.55&quot;,&quot;height&quot;:&quot;279.45&quot;}"/>
</p:tagLst>
</file>

<file path=ppt/tags/tag25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0269_4*b*1"/>
  <p:tag name="KSO_WM_TEMPLATE_CATEGORY" val="custom"/>
  <p:tag name="KSO_WM_TEMPLATE_INDEX" val="20230269"/>
  <p:tag name="KSO_WM_UNIT_LAYERLEVEL" val="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DIAGRAM_GROUP_CODE" val="l1-1"/>
  <p:tag name="KSO_WM_UNIT_PRESET_TEXT" val="CONTENTS"/>
</p:tagLst>
</file>

<file path=ppt/tags/tag259.xml><?xml version="1.0" encoding="utf-8"?>
<p:tagLst xmlns:p="http://schemas.openxmlformats.org/presentationml/2006/main">
  <p:tag name="KSO_WM_UNIT_ISCONTENTSTITLE" val="1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69_4*a*1"/>
  <p:tag name="KSO_WM_TEMPLATE_CATEGORY" val="custom"/>
  <p:tag name="KSO_WM_TEMPLATE_INDEX" val="20230269"/>
  <p:tag name="KSO_WM_UNIT_LAYERLEVEL" val="1"/>
  <p:tag name="KSO_WM_TAG_VERSION" val="1.0"/>
  <p:tag name="KSO_WM_BEAUTIFY_FLAG" val="#wm#"/>
  <p:tag name="KSO_WM_DIAGRAM_GROUP_CODE" val="l1-1"/>
  <p:tag name="KSO_WM_UNIT_PRESET_TEXT" val="目录"/>
</p:tagLst>
</file>

<file path=ppt/tags/tag2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1.0"/>
  <p:tag name="KSO_WM_UNIT_TYPE" val="i"/>
  <p:tag name="KSO_WM_UNIT_INDEX" val="3"/>
</p:tagLst>
</file>

<file path=ppt/tags/tag260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custom20230269_4*l_h_i*1_1_1"/>
  <p:tag name="KSO_WM_TEMPLATE_CATEGORY" val="custom"/>
  <p:tag name="KSO_WM_TEMPLATE_INDEX" val="20230269"/>
  <p:tag name="KSO_WM_UNIT_LAYERLEVEL" val="1_1_1"/>
  <p:tag name="KSO_WM_TAG_VERSION" val="1.0"/>
  <p:tag name="KSO_WM_DIAGRAM_GROUP_CODE" val="l1-1"/>
  <p:tag name="KSO_WM_UNIT_TYPE" val="l_h_i"/>
  <p:tag name="KSO_WM_UNIT_INDEX" val="1_1_1"/>
  <p:tag name="KSO_WM_DIAGRAM_VERSION" val="3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2"/>
  <p:tag name="KSO_WM_UNIT_ID" val="custom20230269_4*l_h_i*1_1_2"/>
  <p:tag name="KSO_WM_TEMPLATE_CATEGORY" val="custom"/>
  <p:tag name="KSO_WM_TEMPLATE_INDEX" val="20230269"/>
  <p:tag name="KSO_WM_UNIT_LAYERLEVEL" val="1_1_1"/>
  <p:tag name="KSO_WM_TAG_VERSION" val="1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DIAGRAM_GROUP_CODE" val="l1-1"/>
  <p:tag name="KSO_WM_DIAGRAM_VERSION" val="3"/>
  <p:tag name="KSO_WM_UNIT_PRESET_TEXT" val="01"/>
</p:tagLst>
</file>

<file path=ppt/tags/tag26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1_1"/>
  <p:tag name="KSO_WM_TEMPLATE_CATEGORY" val="custom"/>
  <p:tag name="KSO_WM_TEMPLATE_INDEX" val="20230269"/>
  <p:tag name="KSO_WM_UNIT_LAYERLEVEL" val="1_1_1"/>
  <p:tag name="KSO_WM_TAG_VERSION" val="1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DIAGRAM_GROUP_CODE" val="l1-1"/>
  <p:tag name="KSO_WM_UNIT_TYPE" val="l_h_a"/>
  <p:tag name="KSO_WM_UNIT_ID" val="custom20230269_4*l_h_a*1_1_1"/>
  <p:tag name="KSO_WM_DIAGRAM_VERSION" val="3"/>
  <p:tag name="KSO_WM_UNIT_PRESET_TEXT" val="单击添加目录标题"/>
</p:tagLst>
</file>

<file path=ppt/tags/tag263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custom20230269_4*l_h_i*1_2_1"/>
  <p:tag name="KSO_WM_TEMPLATE_CATEGORY" val="custom"/>
  <p:tag name="KSO_WM_TEMPLATE_INDEX" val="20230269"/>
  <p:tag name="KSO_WM_UNIT_LAYERLEVEL" val="1_1_1"/>
  <p:tag name="KSO_WM_TAG_VERSION" val="1.0"/>
  <p:tag name="KSO_WM_DIAGRAM_GROUP_CODE" val="l1-1"/>
  <p:tag name="KSO_WM_UNIT_TYPE" val="l_h_i"/>
  <p:tag name="KSO_WM_UNIT_INDEX" val="1_2_1"/>
  <p:tag name="KSO_WM_DIAGRAM_VERSION" val="3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2"/>
  <p:tag name="KSO_WM_UNIT_ID" val="custom20230269_4*l_h_i*1_2_2"/>
  <p:tag name="KSO_WM_TEMPLATE_CATEGORY" val="custom"/>
  <p:tag name="KSO_WM_TEMPLATE_INDEX" val="20230269"/>
  <p:tag name="KSO_WM_UNIT_LAYERLEVEL" val="1_1_1"/>
  <p:tag name="KSO_WM_TAG_VERSION" val="1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DIAGRAM_GROUP_CODE" val="l1-1"/>
  <p:tag name="KSO_WM_DIAGRAM_VERSION" val="3"/>
  <p:tag name="KSO_WM_UNIT_PRESET_TEXT" val="02"/>
</p:tagLst>
</file>

<file path=ppt/tags/tag26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2_1"/>
  <p:tag name="KSO_WM_TEMPLATE_CATEGORY" val="custom"/>
  <p:tag name="KSO_WM_TEMPLATE_INDEX" val="20230269"/>
  <p:tag name="KSO_WM_UNIT_LAYERLEVEL" val="1_1_1"/>
  <p:tag name="KSO_WM_TAG_VERSION" val="1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DIAGRAM_GROUP_CODE" val="l1-1"/>
  <p:tag name="KSO_WM_UNIT_TYPE" val="l_h_a"/>
  <p:tag name="KSO_WM_UNIT_ID" val="custom20230269_4*l_h_a*1_2_1"/>
  <p:tag name="KSO_WM_DIAGRAM_VERSION" val="3"/>
  <p:tag name="KSO_WM_UNIT_PRESET_TEXT" val="单击添加目录标题"/>
</p:tagLst>
</file>

<file path=ppt/tags/tag266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custom20230269_4*l_h_i*1_3_1"/>
  <p:tag name="KSO_WM_TEMPLATE_CATEGORY" val="custom"/>
  <p:tag name="KSO_WM_TEMPLATE_INDEX" val="20230269"/>
  <p:tag name="KSO_WM_UNIT_LAYERLEVEL" val="1_1_1"/>
  <p:tag name="KSO_WM_TAG_VERSION" val="1.0"/>
  <p:tag name="KSO_WM_DIAGRAM_GROUP_CODE" val="l1-1"/>
  <p:tag name="KSO_WM_UNIT_TYPE" val="l_h_i"/>
  <p:tag name="KSO_WM_UNIT_INDEX" val="1_3_1"/>
  <p:tag name="KSO_WM_DIAGRAM_VERSION" val="3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2"/>
  <p:tag name="KSO_WM_UNIT_ID" val="custom20230269_4*l_h_i*1_3_2"/>
  <p:tag name="KSO_WM_TEMPLATE_CATEGORY" val="custom"/>
  <p:tag name="KSO_WM_TEMPLATE_INDEX" val="20230269"/>
  <p:tag name="KSO_WM_UNIT_LAYERLEVEL" val="1_1_1"/>
  <p:tag name="KSO_WM_TAG_VERSION" val="1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DIAGRAM_GROUP_CODE" val="l1-1"/>
  <p:tag name="KSO_WM_DIAGRAM_VERSION" val="3"/>
  <p:tag name="KSO_WM_UNIT_PRESET_TEXT" val="03"/>
</p:tagLst>
</file>

<file path=ppt/tags/tag26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3_1"/>
  <p:tag name="KSO_WM_TEMPLATE_CATEGORY" val="custom"/>
  <p:tag name="KSO_WM_TEMPLATE_INDEX" val="20230269"/>
  <p:tag name="KSO_WM_UNIT_LAYERLEVEL" val="1_1_1"/>
  <p:tag name="KSO_WM_TAG_VERSION" val="1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DIAGRAM_GROUP_CODE" val="l1-1"/>
  <p:tag name="KSO_WM_UNIT_TYPE" val="l_h_a"/>
  <p:tag name="KSO_WM_UNIT_ID" val="custom20230269_4*l_h_a*1_3_1"/>
  <p:tag name="KSO_WM_DIAGRAM_VERSION" val="3"/>
  <p:tag name="KSO_WM_UNIT_PRESET_TEXT" val="单击添加目录标题"/>
</p:tagLst>
</file>

<file path=ppt/tags/tag269.xml><?xml version="1.0" encoding="utf-8"?>
<p:tagLst xmlns:p="http://schemas.openxmlformats.org/presentationml/2006/main">
  <p:tag name="KSO_WM_SLIDE_ID" val="custom20230269_4"/>
  <p:tag name="KSO_WM_TEMPLATE_SUBCATEGORY" val="29"/>
  <p:tag name="KSO_WM_TEMPLATE_MASTER_TYPE" val="0"/>
  <p:tag name="KSO_WM_TEMPLATE_COLOR_TYPE" val="0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230269"/>
  <p:tag name="KSO_WM_SLIDE_TYPE" val="contents"/>
  <p:tag name="KSO_WM_SLIDE_SUBTYPE" val="diag"/>
  <p:tag name="KSO_WM_SLIDE_LAYOUT" val="a_b_l"/>
  <p:tag name="KSO_WM_SLIDE_LAYOUT_CNT" val="1_1_1"/>
  <p:tag name="KSO_WM_SPECIAL_SOURCE" val="bdnull"/>
  <p:tag name="KSO_WM_DIAGRAM_GROUP_CODE" val="l1-1"/>
  <p:tag name="KSO_WM_SLIDE_DIAGTYPE" val="l"/>
</p:tagLst>
</file>

<file path=ppt/tags/tag2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1.0"/>
  <p:tag name="KSO_WM_UNIT_TYPE" val="i"/>
  <p:tag name="KSO_WM_UNIT_INDEX" val="4"/>
</p:tagLst>
</file>

<file path=ppt/tags/tag270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69_7*e*1"/>
  <p:tag name="KSO_WM_TEMPLATE_CATEGORY" val="custom"/>
  <p:tag name="KSO_WM_TEMPLATE_INDEX" val="20230269"/>
  <p:tag name="KSO_WM_UNIT_LAYERLEVEL" val="1"/>
  <p:tag name="KSO_WM_TAG_VERSION" val="1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  <p:tag name="KSO_WM_UNIT_PRESET_TEXT" val="01"/>
</p:tagLst>
</file>

<file path=ppt/tags/tag27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69_7*a*1"/>
  <p:tag name="KSO_WM_TEMPLATE_CATEGORY" val="custom"/>
  <p:tag name="KSO_WM_TEMPLATE_INDEX" val="20230269"/>
  <p:tag name="KSO_WM_UNIT_LAYERLEVEL" val="1"/>
  <p:tag name="KSO_WM_TAG_VERSION" val="1.0"/>
  <p:tag name="KSO_WM_BEAUTIFY_FLAG" val="#wm#"/>
  <p:tag name="KSO_WM_UNIT_CONTENT_GROUP_TYPE" val="contentchip"/>
  <p:tag name="KSO_WM_UNIT_PRESET_TEXT" val="输入章节标题"/>
</p:tagLst>
</file>

<file path=ppt/tags/tag272.xml><?xml version="1.0" encoding="utf-8"?>
<p:tagLst xmlns:p="http://schemas.openxmlformats.org/presentationml/2006/main">
  <p:tag name="KSO_WM_SLIDE_ID" val="custom20230269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30269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36.1&quot;,&quot;top&quot;:&quot;87.2&quot;,&quot;width&quot;:&quot;531.65&quot;,&quot;height&quot;:&quot;365.6&quot;}"/>
</p:tagLst>
</file>

<file path=ppt/tags/tag27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69_8*a*1"/>
  <p:tag name="KSO_WM_TEMPLATE_CATEGORY" val="custom"/>
  <p:tag name="KSO_WM_TEMPLATE_INDEX" val="20230269"/>
  <p:tag name="KSO_WM_UNIT_LAYERLEVEL" val="1"/>
  <p:tag name="KSO_WM_TAG_VERSION" val="1.0"/>
  <p:tag name="KSO_WM_BEAUTIFY_FLAG" val="#wm#"/>
  <p:tag name="KSO_WM_UNIT_CONTENT_GROUP_TYPE" val="titlestyle"/>
  <p:tag name="KSO_WM_UNIT_PRESET_TEXT" val="单击此处添加标题"/>
</p:tagLst>
</file>

<file path=ppt/tags/tag274.xml><?xml version="1.0" encoding="utf-8"?>
<p:tagLst xmlns:p="http://schemas.openxmlformats.org/presentationml/2006/main">
  <p:tag name="KSO_WM_SLIDE_ID" val="custom20230269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1.0"/>
  <p:tag name="KSO_WM_BEAUTIFY_FLAG" val="#wm#"/>
  <p:tag name="KSO_WM_TEMPLATE_CATEGORY" val="custom"/>
  <p:tag name="KSO_WM_TEMPLATE_INDEX" val="20230269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275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69_7*e*1"/>
  <p:tag name="KSO_WM_TEMPLATE_CATEGORY" val="custom"/>
  <p:tag name="KSO_WM_TEMPLATE_INDEX" val="20230269"/>
  <p:tag name="KSO_WM_UNIT_LAYERLEVEL" val="1"/>
  <p:tag name="KSO_WM_TAG_VERSION" val="1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  <p:tag name="KSO_WM_UNIT_PRESET_TEXT" val="01"/>
</p:tagLst>
</file>

<file path=ppt/tags/tag27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69_7*a*1"/>
  <p:tag name="KSO_WM_TEMPLATE_CATEGORY" val="custom"/>
  <p:tag name="KSO_WM_TEMPLATE_INDEX" val="20230269"/>
  <p:tag name="KSO_WM_UNIT_LAYERLEVEL" val="1"/>
  <p:tag name="KSO_WM_TAG_VERSION" val="1.0"/>
  <p:tag name="KSO_WM_BEAUTIFY_FLAG" val="#wm#"/>
  <p:tag name="KSO_WM_UNIT_CONTENT_GROUP_TYPE" val="contentchip"/>
  <p:tag name="KSO_WM_UNIT_PRESET_TEXT" val="输入章节标题"/>
</p:tagLst>
</file>

<file path=ppt/tags/tag277.xml><?xml version="1.0" encoding="utf-8"?>
<p:tagLst xmlns:p="http://schemas.openxmlformats.org/presentationml/2006/main">
  <p:tag name="KSO_WM_SLIDE_ID" val="custom20230269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30269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36.1&quot;,&quot;top&quot;:&quot;87.2&quot;,&quot;width&quot;:&quot;531.65&quot;,&quot;height&quot;:&quot;365.6&quot;}"/>
</p:tagLst>
</file>

<file path=ppt/tags/tag27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69_8*a*1"/>
  <p:tag name="KSO_WM_TEMPLATE_CATEGORY" val="custom"/>
  <p:tag name="KSO_WM_TEMPLATE_INDEX" val="20230269"/>
  <p:tag name="KSO_WM_UNIT_LAYERLEVEL" val="1"/>
  <p:tag name="KSO_WM_TAG_VERSION" val="1.0"/>
  <p:tag name="KSO_WM_BEAUTIFY_FLAG" val="#wm#"/>
  <p:tag name="KSO_WM_UNIT_CONTENT_GROUP_TYPE" val="titlestyle"/>
  <p:tag name="KSO_WM_UNIT_PRESET_TEXT" val="单击此处添加标题"/>
</p:tagLst>
</file>

<file path=ppt/tags/tag279.xml><?xml version="1.0" encoding="utf-8"?>
<p:tagLst xmlns:p="http://schemas.openxmlformats.org/presentationml/2006/main">
  <p:tag name="KSO_WM_SLIDE_ID" val="custom20230269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1.0"/>
  <p:tag name="KSO_WM_BEAUTIFY_FLAG" val="#wm#"/>
  <p:tag name="KSO_WM_TEMPLATE_CATEGORY" val="custom"/>
  <p:tag name="KSO_WM_TEMPLATE_INDEX" val="20230269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2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5"/>
  <p:tag name="KSO_WM_UNIT_LAYERLEVEL" val="1"/>
  <p:tag name="KSO_WM_TAG_VERSION" val="1.0"/>
  <p:tag name="KSO_WM_UNIT_TYPE" val="i"/>
  <p:tag name="KSO_WM_UNIT_INDEX" val="5"/>
</p:tagLst>
</file>

<file path=ppt/tags/tag28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69_8*a*1"/>
  <p:tag name="KSO_WM_TEMPLATE_CATEGORY" val="custom"/>
  <p:tag name="KSO_WM_TEMPLATE_INDEX" val="20230269"/>
  <p:tag name="KSO_WM_UNIT_LAYERLEVEL" val="1"/>
  <p:tag name="KSO_WM_TAG_VERSION" val="1.0"/>
  <p:tag name="KSO_WM_BEAUTIFY_FLAG" val="#wm#"/>
  <p:tag name="KSO_WM_UNIT_CONTENT_GROUP_TYPE" val="titlestyle"/>
  <p:tag name="KSO_WM_UNIT_PRESET_TEXT" val="单击此处添加标题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SLIDE_ID" val="custom20230269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1.0"/>
  <p:tag name="KSO_WM_BEAUTIFY_FLAG" val="#wm#"/>
  <p:tag name="KSO_WM_TEMPLATE_CATEGORY" val="custom"/>
  <p:tag name="KSO_WM_TEMPLATE_INDEX" val="20230269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283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69_7*e*1"/>
  <p:tag name="KSO_WM_TEMPLATE_CATEGORY" val="custom"/>
  <p:tag name="KSO_WM_TEMPLATE_INDEX" val="20230269"/>
  <p:tag name="KSO_WM_UNIT_LAYERLEVEL" val="1"/>
  <p:tag name="KSO_WM_TAG_VERSION" val="1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  <p:tag name="KSO_WM_UNIT_PRESET_TEXT" val="01"/>
</p:tagLst>
</file>

<file path=ppt/tags/tag28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69_7*a*1"/>
  <p:tag name="KSO_WM_TEMPLATE_CATEGORY" val="custom"/>
  <p:tag name="KSO_WM_TEMPLATE_INDEX" val="20230269"/>
  <p:tag name="KSO_WM_UNIT_LAYERLEVEL" val="1"/>
  <p:tag name="KSO_WM_TAG_VERSION" val="1.0"/>
  <p:tag name="KSO_WM_BEAUTIFY_FLAG" val="#wm#"/>
  <p:tag name="KSO_WM_UNIT_CONTENT_GROUP_TYPE" val="contentchip"/>
  <p:tag name="KSO_WM_UNIT_PRESET_TEXT" val="输入章节标题"/>
</p:tagLst>
</file>

<file path=ppt/tags/tag285.xml><?xml version="1.0" encoding="utf-8"?>
<p:tagLst xmlns:p="http://schemas.openxmlformats.org/presentationml/2006/main">
  <p:tag name="KSO_WM_SLIDE_ID" val="custom20230269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30269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36.1&quot;,&quot;top&quot;:&quot;87.2&quot;,&quot;width&quot;:&quot;531.65&quot;,&quot;height&quot;:&quot;365.6&quot;}"/>
</p:tagLst>
</file>

<file path=ppt/tags/tag28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269_8*f*1"/>
  <p:tag name="KSO_WM_TEMPLATE_CATEGORY" val="custom"/>
  <p:tag name="KSO_WM_TEMPLATE_INDEX" val="20230269"/>
  <p:tag name="KSO_WM_UNIT_LAYERLEVEL" val="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添加文本"/>
</p:tagLst>
</file>

<file path=ppt/tags/tag28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69_8*a*1"/>
  <p:tag name="KSO_WM_TEMPLATE_CATEGORY" val="custom"/>
  <p:tag name="KSO_WM_TEMPLATE_INDEX" val="20230269"/>
  <p:tag name="KSO_WM_UNIT_LAYERLEVEL" val="1"/>
  <p:tag name="KSO_WM_TAG_VERSION" val="1.0"/>
  <p:tag name="KSO_WM_BEAUTIFY_FLAG" val="#wm#"/>
  <p:tag name="KSO_WM_UNIT_CONTENT_GROUP_TYPE" val="titlestyle"/>
  <p:tag name="KSO_WM_UNIT_PRESET_TEXT" val="单击此处添加标题"/>
</p:tagLst>
</file>

<file path=ppt/tags/tag288.xml><?xml version="1.0" encoding="utf-8"?>
<p:tagLst xmlns:p="http://schemas.openxmlformats.org/presentationml/2006/main">
  <p:tag name="KSO_WM_SLIDE_ID" val="custom20230269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1.0"/>
  <p:tag name="KSO_WM_BEAUTIFY_FLAG" val="#wm#"/>
  <p:tag name="KSO_WM_TEMPLATE_CATEGORY" val="custom"/>
  <p:tag name="KSO_WM_TEMPLATE_INDEX" val="20230269"/>
  <p:tag name="KSO_WM_SLIDE_TYPE" val="text"/>
  <p:tag name="KSO_WM_SLIDE_SUBTYPE" val="pureTxt"/>
  <p:tag name="KSO_WM_SLIDE_SIZE" val="863*444"/>
  <p:tag name="KSO_WM_SLIDE_POSITION" val="47*47"/>
  <p:tag name="KSO_WM_SLIDE_LAYOUT" val="a_f"/>
  <p:tag name="KSO_WM_SLIDE_LAYOUT_CNT" val="1_1"/>
  <p:tag name="KSO_WM_SPECIAL_SOURCE" val="bdnull"/>
  <p:tag name="KSO_WM_SLIDE_LAYOUT_NAME" val="标题和内容"/>
</p:tagLst>
</file>

<file path=ppt/tags/tag289.xml><?xml version="1.0" encoding="utf-8"?>
<p:tagLst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269_9*f*1"/>
  <p:tag name="KSO_WM_TEMPLATE_CATEGORY" val="custom"/>
  <p:tag name="KSO_WM_TEMPLATE_INDEX" val="20230269"/>
  <p:tag name="KSO_WM_UNIT_LAYERLEVEL" val="1"/>
  <p:tag name="KSO_WM_TAG_VERSION" val="1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  <p:tag name="KSO_WM_UNIT_PRESET_TEXT" val="汇报人：WPS"/>
</p:tagLst>
</file>

<file path=ppt/tags/tag29.xml><?xml version="1.0" encoding="utf-8"?>
<p:tagLst xmlns:p="http://schemas.openxmlformats.org/presentationml/2006/main">
  <p:tag name="KSO_WM_UNIT_PRESET_TEXT" val="01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1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29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69_9*a*1"/>
  <p:tag name="KSO_WM_TEMPLATE_CATEGORY" val="custom"/>
  <p:tag name="KSO_WM_TEMPLATE_INDEX" val="20230269"/>
  <p:tag name="KSO_WM_UNIT_LAYERLEVEL" val="1"/>
  <p:tag name="KSO_WM_TAG_VERSION" val="1.0"/>
  <p:tag name="KSO_WM_BEAUTIFY_FLAG" val="#wm#"/>
  <p:tag name="KSO_WM_UNIT_CONTENT_GROUP_TYPE" val="contentchip"/>
  <p:tag name="KSO_WM_UNIT_PRESET_TEXT" val="THANK YOU"/>
</p:tagLst>
</file>

<file path=ppt/tags/tag291.xml><?xml version="1.0" encoding="utf-8"?>
<p:tagLst xmlns:p="http://schemas.openxmlformats.org/presentationml/2006/main">
  <p:tag name="KSO_WM_SLIDE_ID" val="custom20230269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1.0"/>
  <p:tag name="KSO_WM_BEAUTIFY_FLAG" val="#wm#"/>
  <p:tag name="KSO_WM_TEMPLATE_CATEGORY" val="custom"/>
  <p:tag name="KSO_WM_TEMPLATE_INDEX" val="20230269"/>
  <p:tag name="KSO_WM_SLIDE_TYPE" val="endPage"/>
  <p:tag name="KSO_WM_SLIDE_SUBTYPE" val="pureTxt"/>
  <p:tag name="KSO_WM_SLIDE_LAYOUT" val="a_f"/>
  <p:tag name="KSO_WM_SLIDE_LAYOUT_CNT" val="1_1"/>
  <p:tag name="KSO_WM_SPECIAL_SOURCE" val="bdnull"/>
  <p:tag name="KSO_WM_SLIDE_CONTENT_AREA" val="{&quot;left&quot;:&quot;194.75&quot;,&quot;top&quot;:&quot;89.2&quot;,&quot;width&quot;:&quot;570.55&quot;,&quot;height&quot;:&quot;279.45&quot;}"/>
</p:tagLst>
</file>

<file path=ppt/tags/tag292.xml><?xml version="1.0" encoding="utf-8"?>
<p:tagLst xmlns:p="http://schemas.openxmlformats.org/presentationml/2006/main">
  <p:tag name="COMMONDATA" val="eyJoZGlkIjoiNDY3ZDlhZjFhOWQxZWYzNmUyMWEzNjNhYjBlYjc2MzUifQ=="/>
  <p:tag name="KSO_WPP_MARK_KEY" val="f76732cd-a3c9-4393-bcc6-2c002c86c0ac"/>
</p:tagLst>
</file>

<file path=ppt/tags/tag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1.0"/>
</p:tagLst>
</file>

<file path=ppt/tags/tag30.xml><?xml version="1.0" encoding="utf-8"?>
<p:tagLst xmlns:p="http://schemas.openxmlformats.org/presentationml/2006/main">
  <p:tag name="KSO_WM_UNIT_ISCONTENTSTITLE" val="0"/>
  <p:tag name="KSO_WM_UNIT_ISNUMDGMTITLE" val="0"/>
  <p:tag name="KSO_WM_UNIT_PRESET_TEXT" val="输入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1.0"/>
  <p:tag name="KSO_WM_BEAUTIFY_FLAG" val="#wm#"/>
  <p:tag name="KSO_WM_UNIT_CONTENT_GROUP_TYPE" val="contentchip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3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36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1.0"/>
  <p:tag name="KSO_WM_BEAUTIFY_FLAG" val="#wm#"/>
  <p:tag name="KSO_WM_UNIT_CONTENT_GROUP_TYPE" val="titlestyle"/>
</p:tagLst>
</file>

<file path=ppt/tags/tag37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5*i*1"/>
  <p:tag name="KSO_WM_UNIT_LAYERLEVEL" val="1"/>
  <p:tag name="KSO_WM_TAG_VERSION" val="1.0"/>
  <p:tag name="KSO_WM_UNIT_CONTENT_GROUP_TYPE" val="titlestyle"/>
  <p:tag name="KSO_WM_UNIT_TYPE" val="i"/>
  <p:tag name="KSO_WM_UNIT_INDEX" val="1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*i*4"/>
  <p:tag name="KSO_WM_UNIT_LAYERLEVEL" val="1"/>
  <p:tag name="KSO_WM_TAG_VERSION" val="1.0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42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1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4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44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1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45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1.0"/>
  <p:tag name="KSO_WM_BEAUTIFY_FLAG" val="#wm#"/>
  <p:tag name="KSO_WM_UNIT_CONTENT_GROUP_TYPE" val="titlestyle"/>
</p:tagLst>
</file>

<file path=ppt/tags/tag46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6*i*1"/>
  <p:tag name="KSO_WM_UNIT_LAYERLEVEL" val="1"/>
  <p:tag name="KSO_WM_TAG_VERSION" val="1.0"/>
  <p:tag name="KSO_WM_UNIT_CONTENT_GROUP_TYPE" val="titlestyle"/>
  <p:tag name="KSO_WM_UNIT_TYPE" val="i"/>
  <p:tag name="KSO_WM_UNIT_INDEX" val="1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1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50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1.0"/>
  <p:tag name="KSO_WM_BEAUTIFY_FLAG" val="#wm#"/>
  <p:tag name="KSO_WM_UNIT_CONTENT_GROUP_TYPE" val="titlestyle"/>
</p:tagLst>
</file>

<file path=ppt/tags/tag51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7*i*1"/>
  <p:tag name="KSO_WM_UNIT_LAYERLEVEL" val="1"/>
  <p:tag name="KSO_WM_TAG_VERSION" val="1.0"/>
  <p:tag name="KSO_WM_UNIT_CONTENT_GROUP_TYPE" val="titlestyle"/>
  <p:tag name="KSO_WM_UNIT_TYPE" val="i"/>
  <p:tag name="KSO_WM_UNIT_INDEX" val="1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ISCONTENTSTITLE" val="0"/>
  <p:tag name="KSO_WM_UNIT_ISNUMDGMTITLE" val="0"/>
  <p:tag name="KSO_WM_UNIT_PRESET_TEXT" val="WPS,a click to unlimited possibilitie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1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选择预设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CONTENT_GROUP_TYPE" val="titlestyle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1.0"/>
  <p:tag name="KSO_WM_BEAUTIFY_FLAG" val="#wm#"/>
  <p:tag name="KSO_WM_UNIT_CONTENT_GROUP_TYPE" val="titlestyle"/>
</p:tagLst>
</file>

<file path=ppt/tags/tag64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10*i*1"/>
  <p:tag name="KSO_WM_UNIT_LAYERLEVEL" val="1"/>
  <p:tag name="KSO_WM_TAG_VERSION" val="1.0"/>
  <p:tag name="KSO_WM_UNIT_CONTENT_GROUP_TYPE" val="titlestyle"/>
  <p:tag name="KSO_WM_UNIT_TYPE" val="i"/>
  <p:tag name="KSO_WM_UNIT_INDEX" val="1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1.0"/>
  <p:tag name="KSO_WM_UNIT_TYPE" val="i"/>
  <p:tag name="KSO_WM_UNIT_INDEX" val="1"/>
</p:tagLst>
</file>

<file path=ppt/tags/tag6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1.0"/>
  <p:tag name="KSO_WM_UNIT_TYPE" val="i"/>
  <p:tag name="KSO_WM_UNIT_INDEX" val="2"/>
</p:tagLst>
</file>

<file path=ppt/tags/tag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&#10;加文档标题内容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1.0"/>
  <p:tag name="KSO_WM_BEAUTIFY_FLAG" val="#wm#"/>
  <p:tag name="KSO_WM_UNIT_CONTENT_GROUP_TYPE" val="contentchip"/>
</p:tagLst>
</file>

<file path=ppt/tags/tag7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1.0"/>
  <p:tag name="KSO_WM_UNIT_TYPE" val="i"/>
  <p:tag name="KSO_WM_UNIT_INDEX" val="3"/>
</p:tagLst>
</file>

<file path=ppt/tags/tag7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1.0"/>
  <p:tag name="KSO_WM_UNIT_TYPE" val="i"/>
  <p:tag name="KSO_WM_UNIT_INDEX" val="4"/>
</p:tagLst>
</file>

<file path=ppt/tags/tag72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11*i*5"/>
  <p:tag name="KSO_WM_UNIT_LAYERLEVEL" val="1"/>
  <p:tag name="KSO_WM_TAG_VERSION" val="1.0"/>
  <p:tag name="KSO_WM_UNIT_CONTENT_GROUP_TYPE" val="contentchip"/>
  <p:tag name="KSO_WM_UNIT_TYPE" val="i"/>
  <p:tag name="KSO_WM_UNIT_INDEX" val="5"/>
</p:tagLst>
</file>

<file path=ppt/tags/tag73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1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74.xml><?xml version="1.0" encoding="utf-8"?>
<p:tagLst xmlns:p="http://schemas.openxmlformats.org/presentationml/2006/main">
  <p:tag name="KSO_WM_UNIT_ISCONTENTSTITLE" val="0"/>
  <p:tag name="KSO_WM_UNIT_ISNUMDGMTITLE" val="0"/>
  <p:tag name="KSO_WM_UNIT_PRESET_TEXT" val="THANK YOU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1.0"/>
  <p:tag name="KSO_WM_BEAUTIFY_FLAG" val="#wm#"/>
  <p:tag name="KSO_WM_UNIT_CONTENT_GROUP_TYPE" val="contentchip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1.0"/>
  <p:tag name="KSO_WM_UNIT_CONTENT_GROUP_TYPE" val="titlestyle"/>
  <p:tag name="KSO_WM_UNIT_TYPE" val="i"/>
  <p:tag name="KSO_WM_UNIT_INDEX" val="1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0269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0269"/>
</p:tagLst>
</file>

<file path=ppt/tags/tag84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1.0"/>
  <p:tag name="KSO_WM_BEAUTIFY_FLAG" val="#wm#"/>
  <p:tag name="KSO_WM_TEMPLATE_CATEGORY" val="custom"/>
  <p:tag name="KSO_WM_TEMPLATE_INDEX" val="20230269"/>
  <p:tag name="KSO_WM_SPECIAL_SOURCE" val="bdnull"/>
  <p:tag name="KSO_WM_TEMPLATE_THUMBS_INDEX" val="1、9"/>
</p:tagLst>
</file>

<file path=ppt/tags/tag85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1.0"/>
</p:tagLst>
</file>

<file path=ppt/tags/tag8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1.0"/>
</p:tagLst>
</file>

<file path=ppt/tags/tag8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*i*4"/>
  <p:tag name="KSO_WM_UNIT_LAYERLEVEL" val="1"/>
  <p:tag name="KSO_WM_TAG_VERSION" val="1.0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1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91.xml><?xml version="1.0" encoding="utf-8"?>
<p:tagLst xmlns:p="http://schemas.openxmlformats.org/presentationml/2006/main">
  <p:tag name="KSO_WM_UNIT_ISCONTENTSTITLE" val="0"/>
  <p:tag name="KSO_WM_UNIT_ISNUMDGMTITLE" val="0"/>
  <p:tag name="KSO_WM_UNIT_PRESET_TEXT" val="WPS,a click to unlimited possibilitie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1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9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&#10;加文档标题内容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1.0"/>
  <p:tag name="KSO_WM_BEAUTIFY_FLAG" val="#wm#"/>
  <p:tag name="KSO_WM_UNIT_CONTENT_GROUP_TYPE" val="contentchip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1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</p:tagLst>
</file>

<file path=ppt/tags/tag9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1.0"/>
  <p:tag name="KSO_WM_BEAUTIFY_FLAG" val="#wm#"/>
  <p:tag name="KSO_WM_UNIT_CONTENT_GROUP_TYPE" val="titlestyle"/>
  <p:tag name="KSO_WM_UNIT_PRESET_TEXT" val="单击此处添加标题"/>
</p:tagLst>
</file>

<file path=ppt/tags/tag98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9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ID" val="_2*i*1"/>
  <p:tag name="KSO_WM_UNIT_LAYERLEVEL" val="1"/>
  <p:tag name="KSO_WM_TAG_VERSION" val="1.0"/>
  <p:tag name="KSO_WM_UNIT_CONTENT_GROUP_TYPE" val="titlestyle"/>
  <p:tag name="KSO_WM_UNIT_TYPE" val="i"/>
  <p:tag name="KSO_WM_UNIT_INDEX" val="1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">
  <a:themeElements>
    <a:clrScheme name="自定义 109">
      <a:dk1>
        <a:srgbClr val="000000"/>
      </a:dk1>
      <a:lt1>
        <a:srgbClr val="FFFFFF"/>
      </a:lt1>
      <a:dk2>
        <a:srgbClr val="001A54"/>
      </a:dk2>
      <a:lt2>
        <a:srgbClr val="E8E3EF"/>
      </a:lt2>
      <a:accent1>
        <a:srgbClr val="0149EB"/>
      </a:accent1>
      <a:accent2>
        <a:srgbClr val="F43AA9"/>
      </a:accent2>
      <a:accent3>
        <a:srgbClr val="5364E3"/>
      </a:accent3>
      <a:accent4>
        <a:srgbClr val="6243D1"/>
      </a:accent4>
      <a:accent5>
        <a:srgbClr val="9340C3"/>
      </a:accent5>
      <a:accent6>
        <a:srgbClr val="C33DB6"/>
      </a:accent6>
      <a:hlink>
        <a:srgbClr val="0563C1"/>
      </a:hlink>
      <a:folHlink>
        <a:srgbClr val="954F72"/>
      </a:folHlink>
    </a:clrScheme>
    <a:fontScheme name="自定义 6">
      <a:majorFont>
        <a:latin typeface="Microsoft Sans Serif"/>
        <a:ea typeface="Microsoft Sans Serif"/>
        <a:cs typeface=""/>
      </a:majorFont>
      <a:minorFont>
        <a:latin typeface="MiSans Bold"/>
        <a:ea typeface="MiSans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">
      <a:dk1>
        <a:srgbClr val="000000"/>
      </a:dk1>
      <a:lt1>
        <a:srgbClr val="FFFFFF"/>
      </a:lt1>
      <a:dk2>
        <a:srgbClr val="001A54"/>
      </a:dk2>
      <a:lt2>
        <a:srgbClr val="E8E3EF"/>
      </a:lt2>
      <a:accent1>
        <a:srgbClr val="0149EB"/>
      </a:accent1>
      <a:accent2>
        <a:srgbClr val="F43AA9"/>
      </a:accent2>
      <a:accent3>
        <a:srgbClr val="5364E3"/>
      </a:accent3>
      <a:accent4>
        <a:srgbClr val="6243D1"/>
      </a:accent4>
      <a:accent5>
        <a:srgbClr val="9340C3"/>
      </a:accent5>
      <a:accent6>
        <a:srgbClr val="C33DB6"/>
      </a:accent6>
      <a:hlink>
        <a:srgbClr val="0563C1"/>
      </a:hlink>
      <a:folHlink>
        <a:srgbClr val="954F72"/>
      </a:folHlink>
    </a:clrScheme>
    <a:fontScheme name="自定义 6">
      <a:majorFont>
        <a:latin typeface="Microsoft Sans Serif"/>
        <a:ea typeface="Microsoft Sans Serif"/>
        <a:cs typeface=""/>
      </a:majorFont>
      <a:minorFont>
        <a:latin typeface="MiSans Bold"/>
        <a:ea typeface="MiSans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  <a:extLst>
      <a:ext uri="{D81B5157-A7B6-4480-A006-42BB1BC3E7BB}">
        <wpsdc:hlinkScheme xmlns:wpsdc="http://www.wps.cn/officeDocument/2017/drawingmlCustomData" underline="false"/>
      </a:ext>
    </a:extLst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">
  <a:themeElements>
    <a:clrScheme name="自定义 109">
      <a:dk1>
        <a:srgbClr val="000000"/>
      </a:dk1>
      <a:lt1>
        <a:srgbClr val="FFFFFF"/>
      </a:lt1>
      <a:dk2>
        <a:srgbClr val="001A54"/>
      </a:dk2>
      <a:lt2>
        <a:srgbClr val="E8E3EF"/>
      </a:lt2>
      <a:accent1>
        <a:srgbClr val="0149EB"/>
      </a:accent1>
      <a:accent2>
        <a:srgbClr val="F43AA9"/>
      </a:accent2>
      <a:accent3>
        <a:srgbClr val="5364E3"/>
      </a:accent3>
      <a:accent4>
        <a:srgbClr val="6243D1"/>
      </a:accent4>
      <a:accent5>
        <a:srgbClr val="9340C3"/>
      </a:accent5>
      <a:accent6>
        <a:srgbClr val="C33DB6"/>
      </a:accent6>
      <a:hlink>
        <a:srgbClr val="0563C1"/>
      </a:hlink>
      <a:folHlink>
        <a:srgbClr val="954F72"/>
      </a:folHlink>
    </a:clrScheme>
    <a:fontScheme name="自定义 6">
      <a:majorFont>
        <a:latin typeface="Microsoft Sans Serif"/>
        <a:ea typeface="Microsoft Sans Serif"/>
        <a:cs typeface=""/>
      </a:majorFont>
      <a:minorFont>
        <a:latin typeface="MiSans Bold"/>
        <a:ea typeface="MiSans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MiSans Bold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Sans Bold"/>
        <a:ea typeface=""/>
        <a:cs typeface=""/>
        <a:font script="Jpan" typeface="ＭＳ Ｐゴシック"/>
        <a:font script="Hang" typeface="맑은 고딕"/>
        <a:font script="Hans" typeface="MiSans Bold"/>
        <a:font script="Hant" typeface="新細明體"/>
        <a:font script="Arab" typeface="MiSans Bold"/>
        <a:font script="Hebr" typeface="MiSans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 Bold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MiSans Bold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Sans Bold"/>
        <a:ea typeface=""/>
        <a:cs typeface=""/>
        <a:font script="Jpan" typeface="ＭＳ Ｐゴシック"/>
        <a:font script="Hang" typeface="맑은 고딕"/>
        <a:font script="Hans" typeface="MiSans Bold"/>
        <a:font script="Hant" typeface="新細明體"/>
        <a:font script="Arab" typeface="MiSans Bold"/>
        <a:font script="Hebr" typeface="MiSans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 Bold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208</Words>
  <Application>WPS 演示</Application>
  <PresentationFormat>宽屏</PresentationFormat>
  <Paragraphs>51</Paragraphs>
  <Slides>10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10</vt:i4>
      </vt:variant>
    </vt:vector>
  </HeadingPairs>
  <TitlesOfParts>
    <vt:vector size="31" baseType="lpstr">
      <vt:lpstr>Arial</vt:lpstr>
      <vt:lpstr>宋体</vt:lpstr>
      <vt:lpstr>Wingdings</vt:lpstr>
      <vt:lpstr>MiSans Bold</vt:lpstr>
      <vt:lpstr>Microsoft Sans Serif</vt:lpstr>
      <vt:lpstr>Wingdings</vt:lpstr>
      <vt:lpstr>华文行楷</vt:lpstr>
      <vt:lpstr>楷体</vt:lpstr>
      <vt:lpstr>微软雅黑</vt:lpstr>
      <vt:lpstr>Arial Unicode MS</vt:lpstr>
      <vt:lpstr>华文隶书</vt:lpstr>
      <vt:lpstr>华文楷体</vt:lpstr>
      <vt:lpstr>新宋体</vt:lpstr>
      <vt:lpstr>方正姚体</vt:lpstr>
      <vt:lpstr>方正舒体</vt:lpstr>
      <vt:lpstr>华文宋体</vt:lpstr>
      <vt:lpstr>等线 Light</vt:lpstr>
      <vt:lpstr>隶书</vt:lpstr>
      <vt:lpstr>Office 主题</vt:lpstr>
      <vt:lpstr>1_Office 主题</vt:lpstr>
      <vt:lpstr>2_Office 主题</vt:lpstr>
      <vt:lpstr>我的大学          ——哈尔滨工业大学</vt:lpstr>
      <vt:lpstr>目录</vt:lpstr>
      <vt:lpstr>基本信息</vt:lpstr>
      <vt:lpstr>本部&amp;&amp;威海</vt:lpstr>
      <vt:lpstr>校园风景</vt:lpstr>
      <vt:lpstr>主校区</vt:lpstr>
      <vt:lpstr>威海分部</vt:lpstr>
      <vt:lpstr>理由</vt:lpstr>
      <vt:lpstr>自身&amp;&amp;外部因素&amp;&amp;学校因素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学涯驿站</cp:lastModifiedBy>
  <cp:revision>232</cp:revision>
  <dcterms:created xsi:type="dcterms:W3CDTF">2019-06-19T02:08:00Z</dcterms:created>
  <dcterms:modified xsi:type="dcterms:W3CDTF">2023-09-10T08:34:15Z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2052-12.1.0.15374</vt:lpwstr>
  </property>
  <property fmtid="{D5CDD505-2E9C-101B-9397-08002B2CF9AE}" pid="3" name="ICV">
    <vt:lpwstr>7C94E227EAD948E5BC22C8349EE5907B_11</vt:lpwstr>
  </property>
</Properties>
</file>